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1"/>
  </p:sldMasterIdLst>
  <p:notesMasterIdLst>
    <p:notesMasterId r:id="rId27"/>
  </p:notesMasterIdLst>
  <p:sldIdLst>
    <p:sldId id="434" r:id="rId2"/>
    <p:sldId id="432" r:id="rId3"/>
    <p:sldId id="373" r:id="rId4"/>
    <p:sldId id="419" r:id="rId5"/>
    <p:sldId id="339" r:id="rId6"/>
    <p:sldId id="416" r:id="rId7"/>
    <p:sldId id="429" r:id="rId8"/>
    <p:sldId id="410" r:id="rId9"/>
    <p:sldId id="411" r:id="rId10"/>
    <p:sldId id="420" r:id="rId11"/>
    <p:sldId id="421" r:id="rId12"/>
    <p:sldId id="423" r:id="rId13"/>
    <p:sldId id="422" r:id="rId14"/>
    <p:sldId id="430" r:id="rId15"/>
    <p:sldId id="399" r:id="rId16"/>
    <p:sldId id="424" r:id="rId17"/>
    <p:sldId id="426" r:id="rId18"/>
    <p:sldId id="425" r:id="rId19"/>
    <p:sldId id="414" r:id="rId20"/>
    <p:sldId id="427" r:id="rId21"/>
    <p:sldId id="428" r:id="rId22"/>
    <p:sldId id="417" r:id="rId23"/>
    <p:sldId id="418" r:id="rId24"/>
    <p:sldId id="408" r:id="rId25"/>
    <p:sldId id="435" r:id="rId26"/>
  </p:sldIdLst>
  <p:sldSz cx="9144000" cy="6858000" type="screen4x3"/>
  <p:notesSz cx="7099300" cy="10234613"/>
  <p:defaultTextStyle>
    <a:defPPr>
      <a:defRPr lang="en-US"/>
    </a:defPPr>
    <a:lvl1pPr algn="l" rtl="0" eaLnBrk="0" fontAlgn="base" hangingPunct="0">
      <a:spcBef>
        <a:spcPct val="0"/>
      </a:spcBef>
      <a:spcAft>
        <a:spcPct val="0"/>
      </a:spcAft>
      <a:defRPr kumimoji="1" kern="1200">
        <a:solidFill>
          <a:schemeClr val="tx1"/>
        </a:solidFill>
        <a:latin typeface="Arial" pitchFamily="34" charset="0"/>
        <a:ea typeface="新細明體" pitchFamily="18" charset="-120"/>
        <a:cs typeface="+mn-cs"/>
      </a:defRPr>
    </a:lvl1pPr>
    <a:lvl2pPr marL="457200" algn="l" rtl="0" eaLnBrk="0" fontAlgn="base" hangingPunct="0">
      <a:spcBef>
        <a:spcPct val="0"/>
      </a:spcBef>
      <a:spcAft>
        <a:spcPct val="0"/>
      </a:spcAft>
      <a:defRPr kumimoji="1" kern="1200">
        <a:solidFill>
          <a:schemeClr val="tx1"/>
        </a:solidFill>
        <a:latin typeface="Arial" pitchFamily="34" charset="0"/>
        <a:ea typeface="新細明體" pitchFamily="18" charset="-120"/>
        <a:cs typeface="+mn-cs"/>
      </a:defRPr>
    </a:lvl2pPr>
    <a:lvl3pPr marL="914400" algn="l" rtl="0" eaLnBrk="0" fontAlgn="base" hangingPunct="0">
      <a:spcBef>
        <a:spcPct val="0"/>
      </a:spcBef>
      <a:spcAft>
        <a:spcPct val="0"/>
      </a:spcAft>
      <a:defRPr kumimoji="1" kern="1200">
        <a:solidFill>
          <a:schemeClr val="tx1"/>
        </a:solidFill>
        <a:latin typeface="Arial" pitchFamily="34" charset="0"/>
        <a:ea typeface="新細明體" pitchFamily="18" charset="-120"/>
        <a:cs typeface="+mn-cs"/>
      </a:defRPr>
    </a:lvl3pPr>
    <a:lvl4pPr marL="1371600" algn="l" rtl="0" eaLnBrk="0" fontAlgn="base" hangingPunct="0">
      <a:spcBef>
        <a:spcPct val="0"/>
      </a:spcBef>
      <a:spcAft>
        <a:spcPct val="0"/>
      </a:spcAft>
      <a:defRPr kumimoji="1" kern="1200">
        <a:solidFill>
          <a:schemeClr val="tx1"/>
        </a:solidFill>
        <a:latin typeface="Arial" pitchFamily="34" charset="0"/>
        <a:ea typeface="新細明體" pitchFamily="18" charset="-120"/>
        <a:cs typeface="+mn-cs"/>
      </a:defRPr>
    </a:lvl4pPr>
    <a:lvl5pPr marL="1828800" algn="l" rtl="0" eaLnBrk="0" fontAlgn="base" hangingPunct="0">
      <a:spcBef>
        <a:spcPct val="0"/>
      </a:spcBef>
      <a:spcAft>
        <a:spcPct val="0"/>
      </a:spcAft>
      <a:defRPr kumimoji="1" kern="1200">
        <a:solidFill>
          <a:schemeClr val="tx1"/>
        </a:solidFill>
        <a:latin typeface="Arial" pitchFamily="34" charset="0"/>
        <a:ea typeface="新細明體" pitchFamily="18" charset="-120"/>
        <a:cs typeface="+mn-cs"/>
      </a:defRPr>
    </a:lvl5pPr>
    <a:lvl6pPr marL="2286000" algn="l" defTabSz="914400" rtl="0" eaLnBrk="1" latinLnBrk="0" hangingPunct="1">
      <a:defRPr kumimoji="1" kern="1200">
        <a:solidFill>
          <a:schemeClr val="tx1"/>
        </a:solidFill>
        <a:latin typeface="Arial" pitchFamily="34" charset="0"/>
        <a:ea typeface="新細明體" pitchFamily="18" charset="-120"/>
        <a:cs typeface="+mn-cs"/>
      </a:defRPr>
    </a:lvl6pPr>
    <a:lvl7pPr marL="2743200" algn="l" defTabSz="914400" rtl="0" eaLnBrk="1" latinLnBrk="0" hangingPunct="1">
      <a:defRPr kumimoji="1" kern="1200">
        <a:solidFill>
          <a:schemeClr val="tx1"/>
        </a:solidFill>
        <a:latin typeface="Arial" pitchFamily="34" charset="0"/>
        <a:ea typeface="新細明體" pitchFamily="18" charset="-120"/>
        <a:cs typeface="+mn-cs"/>
      </a:defRPr>
    </a:lvl7pPr>
    <a:lvl8pPr marL="3200400" algn="l" defTabSz="914400" rtl="0" eaLnBrk="1" latinLnBrk="0" hangingPunct="1">
      <a:defRPr kumimoji="1" kern="1200">
        <a:solidFill>
          <a:schemeClr val="tx1"/>
        </a:solidFill>
        <a:latin typeface="Arial" pitchFamily="34" charset="0"/>
        <a:ea typeface="新細明體" pitchFamily="18" charset="-120"/>
        <a:cs typeface="+mn-cs"/>
      </a:defRPr>
    </a:lvl8pPr>
    <a:lvl9pPr marL="3657600" algn="l" defTabSz="914400" rtl="0" eaLnBrk="1" latinLnBrk="0" hangingPunct="1">
      <a:defRPr kumimoji="1" kern="1200">
        <a:solidFill>
          <a:schemeClr val="tx1"/>
        </a:solidFill>
        <a:latin typeface="Arial" pitchFamily="34" charset="0"/>
        <a:ea typeface="新細明體" pitchFamily="18" charset="-12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1D5"/>
    <a:srgbClr val="2E008B"/>
    <a:srgbClr val="2EB6BA"/>
    <a:srgbClr val="3B3C3B"/>
    <a:srgbClr val="4C2683"/>
    <a:srgbClr val="63666A"/>
    <a:srgbClr val="E40046"/>
    <a:srgbClr val="2F1C6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等深淺樣式 2 - 輔色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無樣式、無格線">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中等深淺樣式 1 - 輔色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389" autoAdjust="0"/>
    <p:restoredTop sz="94786" autoAdjust="0"/>
  </p:normalViewPr>
  <p:slideViewPr>
    <p:cSldViewPr snapToGrid="0">
      <p:cViewPr varScale="1">
        <p:scale>
          <a:sx n="95" d="100"/>
          <a:sy n="95" d="100"/>
        </p:scale>
        <p:origin x="-192" y="-10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74" d="100"/>
          <a:sy n="74" d="100"/>
        </p:scale>
        <p:origin x="-2142" y="-90"/>
      </p:cViewPr>
      <p:guideLst>
        <p:guide orient="horz" pos="3223"/>
        <p:guide pos="2236"/>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9C7DD39-B826-442F-8C83-E563DE293D63}" type="doc">
      <dgm:prSet loTypeId="urn:microsoft.com/office/officeart/2005/8/layout/equation1" loCatId="process" qsTypeId="urn:microsoft.com/office/officeart/2005/8/quickstyle/simple1" qsCatId="simple" csTypeId="urn:microsoft.com/office/officeart/2005/8/colors/colorful1" csCatId="colorful" phldr="1"/>
      <dgm:spPr/>
      <dgm:t>
        <a:bodyPr/>
        <a:lstStyle/>
        <a:p>
          <a:endParaRPr lang="zh-TW" altLang="en-US"/>
        </a:p>
      </dgm:t>
    </dgm:pt>
    <dgm:pt modelId="{88803618-5F05-4E06-9218-06ACAC8C9EF2}">
      <dgm:prSet phldrT="[文字]"/>
      <dgm:spPr/>
      <dgm:t>
        <a:bodyPr/>
        <a:lstStyle/>
        <a:p>
          <a:r>
            <a:rPr lang="zh-CN" altLang="en-US" dirty="0" smtClean="0">
              <a:latin typeface="微軟正黑體" panose="020B0604030504040204" pitchFamily="34" charset="-120"/>
              <a:ea typeface="微軟正黑體" panose="020B0604030504040204" pitchFamily="34" charset="-120"/>
            </a:rPr>
            <a:t>收入</a:t>
          </a:r>
          <a:endParaRPr lang="zh-TW" altLang="en-US" dirty="0">
            <a:latin typeface="微軟正黑體" panose="020B0604030504040204" pitchFamily="34" charset="-120"/>
            <a:ea typeface="微軟正黑體" panose="020B0604030504040204" pitchFamily="34" charset="-120"/>
          </a:endParaRPr>
        </a:p>
      </dgm:t>
    </dgm:pt>
    <dgm:pt modelId="{7A783F76-8534-4663-8F5B-21986A4C44FD}" type="parTrans" cxnId="{AB4C61DD-5DE1-4C0C-A895-57B40A781715}">
      <dgm:prSet/>
      <dgm:spPr/>
      <dgm:t>
        <a:bodyPr/>
        <a:lstStyle/>
        <a:p>
          <a:endParaRPr lang="zh-TW" altLang="en-US">
            <a:latin typeface="微軟正黑體" panose="020B0604030504040204" pitchFamily="34" charset="-120"/>
            <a:ea typeface="微軟正黑體" panose="020B0604030504040204" pitchFamily="34" charset="-120"/>
          </a:endParaRPr>
        </a:p>
      </dgm:t>
    </dgm:pt>
    <dgm:pt modelId="{F74E8C81-D013-42C9-88B6-B11F6CE50567}" type="sibTrans" cxnId="{AB4C61DD-5DE1-4C0C-A895-57B40A781715}">
      <dgm:prSet/>
      <dgm:spPr/>
      <dgm:t>
        <a:bodyPr/>
        <a:lstStyle/>
        <a:p>
          <a:endParaRPr lang="zh-TW" altLang="en-US" dirty="0"/>
        </a:p>
      </dgm:t>
    </dgm:pt>
    <dgm:pt modelId="{19AD9410-CAC1-42E9-ABD9-711E7E426BE2}">
      <dgm:prSet phldrT="[文字]"/>
      <dgm:spPr/>
      <dgm:t>
        <a:bodyPr/>
        <a:lstStyle/>
        <a:p>
          <a:r>
            <a:rPr lang="zh-CN" altLang="en-US" dirty="0" smtClean="0">
              <a:latin typeface="微軟正黑體" panose="020B0604030504040204" pitchFamily="34" charset="-120"/>
              <a:ea typeface="微軟正黑體" panose="020B0604030504040204" pitchFamily="34" charset="-120"/>
            </a:rPr>
            <a:t>儲蓄</a:t>
          </a:r>
          <a:endParaRPr lang="zh-TW" altLang="en-US" dirty="0">
            <a:latin typeface="微軟正黑體" panose="020B0604030504040204" pitchFamily="34" charset="-120"/>
            <a:ea typeface="微軟正黑體" panose="020B0604030504040204" pitchFamily="34" charset="-120"/>
          </a:endParaRPr>
        </a:p>
      </dgm:t>
    </dgm:pt>
    <dgm:pt modelId="{6EEFCA60-EBCF-4C29-BAF3-4CFAAA5BA805}" type="parTrans" cxnId="{B7D3C43D-BDDA-4828-A510-728CB1549712}">
      <dgm:prSet/>
      <dgm:spPr/>
      <dgm:t>
        <a:bodyPr/>
        <a:lstStyle/>
        <a:p>
          <a:endParaRPr lang="zh-TW" altLang="en-US">
            <a:latin typeface="微軟正黑體" panose="020B0604030504040204" pitchFamily="34" charset="-120"/>
            <a:ea typeface="微軟正黑體" panose="020B0604030504040204" pitchFamily="34" charset="-120"/>
          </a:endParaRPr>
        </a:p>
      </dgm:t>
    </dgm:pt>
    <dgm:pt modelId="{D57B98CC-7AA8-40C9-B9AC-11F1DDE9DB42}" type="sibTrans" cxnId="{B7D3C43D-BDDA-4828-A510-728CB1549712}">
      <dgm:prSet/>
      <dgm:spPr/>
      <dgm:t>
        <a:bodyPr/>
        <a:lstStyle/>
        <a:p>
          <a:endParaRPr lang="zh-TW" altLang="en-US">
            <a:latin typeface="微軟正黑體" panose="020B0604030504040204" pitchFamily="34" charset="-120"/>
            <a:ea typeface="微軟正黑體" panose="020B0604030504040204" pitchFamily="34" charset="-120"/>
          </a:endParaRPr>
        </a:p>
      </dgm:t>
    </dgm:pt>
    <dgm:pt modelId="{AA6F46B2-9DE9-4BB2-ACAD-3190EEAF0A60}">
      <dgm:prSet phldrT="[文字]"/>
      <dgm:spPr/>
      <dgm:t>
        <a:bodyPr/>
        <a:lstStyle/>
        <a:p>
          <a:r>
            <a:rPr lang="zh-CN" altLang="en-US" dirty="0" smtClean="0">
              <a:latin typeface="微軟正黑體" panose="020B0604030504040204" pitchFamily="34" charset="-120"/>
              <a:ea typeface="微軟正黑體" panose="020B0604030504040204" pitchFamily="34" charset="-120"/>
            </a:rPr>
            <a:t>支出</a:t>
          </a:r>
          <a:endParaRPr lang="zh-TW" altLang="en-US" dirty="0">
            <a:latin typeface="微軟正黑體" panose="020B0604030504040204" pitchFamily="34" charset="-120"/>
            <a:ea typeface="微軟正黑體" panose="020B0604030504040204" pitchFamily="34" charset="-120"/>
          </a:endParaRPr>
        </a:p>
      </dgm:t>
    </dgm:pt>
    <dgm:pt modelId="{DCE8E7DD-93F5-4BF3-A7E0-CDBF02699A6B}" type="parTrans" cxnId="{19753FB2-C699-48B2-96BB-536D4756721C}">
      <dgm:prSet/>
      <dgm:spPr/>
      <dgm:t>
        <a:bodyPr/>
        <a:lstStyle/>
        <a:p>
          <a:endParaRPr lang="zh-TW" altLang="en-US">
            <a:latin typeface="微軟正黑體" panose="020B0604030504040204" pitchFamily="34" charset="-120"/>
            <a:ea typeface="微軟正黑體" panose="020B0604030504040204" pitchFamily="34" charset="-120"/>
          </a:endParaRPr>
        </a:p>
      </dgm:t>
    </dgm:pt>
    <dgm:pt modelId="{76CCA750-D271-4979-AB77-577165605059}" type="sibTrans" cxnId="{19753FB2-C699-48B2-96BB-536D4756721C}">
      <dgm:prSet/>
      <dgm:spPr/>
      <dgm:t>
        <a:bodyPr/>
        <a:lstStyle/>
        <a:p>
          <a:endParaRPr lang="zh-TW" altLang="en-US">
            <a:latin typeface="微軟正黑體" panose="020B0604030504040204" pitchFamily="34" charset="-120"/>
            <a:ea typeface="微軟正黑體" panose="020B0604030504040204" pitchFamily="34" charset="-120"/>
          </a:endParaRPr>
        </a:p>
      </dgm:t>
    </dgm:pt>
    <dgm:pt modelId="{7D80DA4A-0D3F-4F83-BCE8-3FEA25C51277}" type="pres">
      <dgm:prSet presAssocID="{59C7DD39-B826-442F-8C83-E563DE293D63}" presName="linearFlow" presStyleCnt="0">
        <dgm:presLayoutVars>
          <dgm:dir/>
          <dgm:resizeHandles val="exact"/>
        </dgm:presLayoutVars>
      </dgm:prSet>
      <dgm:spPr/>
      <dgm:t>
        <a:bodyPr/>
        <a:lstStyle/>
        <a:p>
          <a:endParaRPr lang="zh-TW" altLang="en-US"/>
        </a:p>
      </dgm:t>
    </dgm:pt>
    <dgm:pt modelId="{709746D7-6CD4-4086-A3F4-44EA896E7969}" type="pres">
      <dgm:prSet presAssocID="{88803618-5F05-4E06-9218-06ACAC8C9EF2}" presName="node" presStyleLbl="node1" presStyleIdx="0" presStyleCnt="3">
        <dgm:presLayoutVars>
          <dgm:bulletEnabled val="1"/>
        </dgm:presLayoutVars>
      </dgm:prSet>
      <dgm:spPr/>
      <dgm:t>
        <a:bodyPr/>
        <a:lstStyle/>
        <a:p>
          <a:endParaRPr lang="zh-TW" altLang="en-US"/>
        </a:p>
      </dgm:t>
    </dgm:pt>
    <dgm:pt modelId="{C21FC06D-7229-480E-89B5-C68802759392}" type="pres">
      <dgm:prSet presAssocID="{F74E8C81-D013-42C9-88B6-B11F6CE50567}" presName="spacerL" presStyleCnt="0"/>
      <dgm:spPr/>
      <dgm:t>
        <a:bodyPr/>
        <a:lstStyle/>
        <a:p>
          <a:endParaRPr lang="zh-TW" altLang="en-US"/>
        </a:p>
      </dgm:t>
    </dgm:pt>
    <dgm:pt modelId="{80954472-3D5A-4316-9A76-3677A9EB0112}" type="pres">
      <dgm:prSet presAssocID="{F74E8C81-D013-42C9-88B6-B11F6CE50567}" presName="sibTrans" presStyleLbl="sibTrans2D1" presStyleIdx="0" presStyleCnt="2"/>
      <dgm:spPr>
        <a:prstGeom prst="mathEqual">
          <a:avLst/>
        </a:prstGeom>
      </dgm:spPr>
      <dgm:t>
        <a:bodyPr/>
        <a:lstStyle/>
        <a:p>
          <a:endParaRPr lang="zh-TW" altLang="en-US"/>
        </a:p>
      </dgm:t>
    </dgm:pt>
    <dgm:pt modelId="{F6035D0C-9C26-4FAE-B759-F635E04BC665}" type="pres">
      <dgm:prSet presAssocID="{F74E8C81-D013-42C9-88B6-B11F6CE50567}" presName="spacerR" presStyleCnt="0"/>
      <dgm:spPr/>
      <dgm:t>
        <a:bodyPr/>
        <a:lstStyle/>
        <a:p>
          <a:endParaRPr lang="zh-TW" altLang="en-US"/>
        </a:p>
      </dgm:t>
    </dgm:pt>
    <dgm:pt modelId="{F782402E-EA9D-4026-9266-939BB77CDDD2}" type="pres">
      <dgm:prSet presAssocID="{19AD9410-CAC1-42E9-ABD9-711E7E426BE2}" presName="node" presStyleLbl="node1" presStyleIdx="1" presStyleCnt="3">
        <dgm:presLayoutVars>
          <dgm:bulletEnabled val="1"/>
        </dgm:presLayoutVars>
      </dgm:prSet>
      <dgm:spPr/>
      <dgm:t>
        <a:bodyPr/>
        <a:lstStyle/>
        <a:p>
          <a:endParaRPr lang="zh-TW" altLang="en-US"/>
        </a:p>
      </dgm:t>
    </dgm:pt>
    <dgm:pt modelId="{C82FFF17-FF77-4803-8481-FAD8E742F38F}" type="pres">
      <dgm:prSet presAssocID="{D57B98CC-7AA8-40C9-B9AC-11F1DDE9DB42}" presName="spacerL" presStyleCnt="0"/>
      <dgm:spPr/>
      <dgm:t>
        <a:bodyPr/>
        <a:lstStyle/>
        <a:p>
          <a:endParaRPr lang="zh-TW" altLang="en-US"/>
        </a:p>
      </dgm:t>
    </dgm:pt>
    <dgm:pt modelId="{DFE8F5BC-984D-429A-82D4-FB4DC94774D0}" type="pres">
      <dgm:prSet presAssocID="{D57B98CC-7AA8-40C9-B9AC-11F1DDE9DB42}" presName="sibTrans" presStyleLbl="sibTrans2D1" presStyleIdx="1" presStyleCnt="2"/>
      <dgm:spPr>
        <a:prstGeom prst="mathPlus">
          <a:avLst/>
        </a:prstGeom>
      </dgm:spPr>
      <dgm:t>
        <a:bodyPr/>
        <a:lstStyle/>
        <a:p>
          <a:endParaRPr lang="zh-TW" altLang="en-US"/>
        </a:p>
      </dgm:t>
    </dgm:pt>
    <dgm:pt modelId="{D7EF1B4C-39BC-4FB7-B9C6-AAB19384C3EE}" type="pres">
      <dgm:prSet presAssocID="{D57B98CC-7AA8-40C9-B9AC-11F1DDE9DB42}" presName="spacerR" presStyleCnt="0"/>
      <dgm:spPr/>
      <dgm:t>
        <a:bodyPr/>
        <a:lstStyle/>
        <a:p>
          <a:endParaRPr lang="zh-TW" altLang="en-US"/>
        </a:p>
      </dgm:t>
    </dgm:pt>
    <dgm:pt modelId="{1EBDDB23-E91B-42DB-8D01-E3853CAF733A}" type="pres">
      <dgm:prSet presAssocID="{AA6F46B2-9DE9-4BB2-ACAD-3190EEAF0A60}" presName="node" presStyleLbl="node1" presStyleIdx="2" presStyleCnt="3">
        <dgm:presLayoutVars>
          <dgm:bulletEnabled val="1"/>
        </dgm:presLayoutVars>
      </dgm:prSet>
      <dgm:spPr/>
      <dgm:t>
        <a:bodyPr/>
        <a:lstStyle/>
        <a:p>
          <a:endParaRPr lang="zh-TW" altLang="en-US"/>
        </a:p>
      </dgm:t>
    </dgm:pt>
  </dgm:ptLst>
  <dgm:cxnLst>
    <dgm:cxn modelId="{99478A90-7195-4E4B-9840-050D64EEEA31}" type="presOf" srcId="{59C7DD39-B826-442F-8C83-E563DE293D63}" destId="{7D80DA4A-0D3F-4F83-BCE8-3FEA25C51277}" srcOrd="0" destOrd="0" presId="urn:microsoft.com/office/officeart/2005/8/layout/equation1"/>
    <dgm:cxn modelId="{4D828957-F59C-4972-8DC0-1B13C8330D94}" type="presOf" srcId="{AA6F46B2-9DE9-4BB2-ACAD-3190EEAF0A60}" destId="{1EBDDB23-E91B-42DB-8D01-E3853CAF733A}" srcOrd="0" destOrd="0" presId="urn:microsoft.com/office/officeart/2005/8/layout/equation1"/>
    <dgm:cxn modelId="{19753FB2-C699-48B2-96BB-536D4756721C}" srcId="{59C7DD39-B826-442F-8C83-E563DE293D63}" destId="{AA6F46B2-9DE9-4BB2-ACAD-3190EEAF0A60}" srcOrd="2" destOrd="0" parTransId="{DCE8E7DD-93F5-4BF3-A7E0-CDBF02699A6B}" sibTransId="{76CCA750-D271-4979-AB77-577165605059}"/>
    <dgm:cxn modelId="{8094E0E5-1D4A-4978-8108-D150516B86A5}" type="presOf" srcId="{88803618-5F05-4E06-9218-06ACAC8C9EF2}" destId="{709746D7-6CD4-4086-A3F4-44EA896E7969}" srcOrd="0" destOrd="0" presId="urn:microsoft.com/office/officeart/2005/8/layout/equation1"/>
    <dgm:cxn modelId="{AB4C61DD-5DE1-4C0C-A895-57B40A781715}" srcId="{59C7DD39-B826-442F-8C83-E563DE293D63}" destId="{88803618-5F05-4E06-9218-06ACAC8C9EF2}" srcOrd="0" destOrd="0" parTransId="{7A783F76-8534-4663-8F5B-21986A4C44FD}" sibTransId="{F74E8C81-D013-42C9-88B6-B11F6CE50567}"/>
    <dgm:cxn modelId="{0CB0CE64-6A2F-4B73-99CA-7717DEAA94A9}" type="presOf" srcId="{19AD9410-CAC1-42E9-ABD9-711E7E426BE2}" destId="{F782402E-EA9D-4026-9266-939BB77CDDD2}" srcOrd="0" destOrd="0" presId="urn:microsoft.com/office/officeart/2005/8/layout/equation1"/>
    <dgm:cxn modelId="{B7D3C43D-BDDA-4828-A510-728CB1549712}" srcId="{59C7DD39-B826-442F-8C83-E563DE293D63}" destId="{19AD9410-CAC1-42E9-ABD9-711E7E426BE2}" srcOrd="1" destOrd="0" parTransId="{6EEFCA60-EBCF-4C29-BAF3-4CFAAA5BA805}" sibTransId="{D57B98CC-7AA8-40C9-B9AC-11F1DDE9DB42}"/>
    <dgm:cxn modelId="{7A1B713C-027C-4CEC-96A8-2F498C6906A2}" type="presOf" srcId="{F74E8C81-D013-42C9-88B6-B11F6CE50567}" destId="{80954472-3D5A-4316-9A76-3677A9EB0112}" srcOrd="0" destOrd="0" presId="urn:microsoft.com/office/officeart/2005/8/layout/equation1"/>
    <dgm:cxn modelId="{2E5AE2F4-F0EE-419B-8275-C5B2A53DB64B}" type="presOf" srcId="{D57B98CC-7AA8-40C9-B9AC-11F1DDE9DB42}" destId="{DFE8F5BC-984D-429A-82D4-FB4DC94774D0}" srcOrd="0" destOrd="0" presId="urn:microsoft.com/office/officeart/2005/8/layout/equation1"/>
    <dgm:cxn modelId="{17F42FFD-E3C2-4215-9CCA-BE44A8D46E34}" type="presParOf" srcId="{7D80DA4A-0D3F-4F83-BCE8-3FEA25C51277}" destId="{709746D7-6CD4-4086-A3F4-44EA896E7969}" srcOrd="0" destOrd="0" presId="urn:microsoft.com/office/officeart/2005/8/layout/equation1"/>
    <dgm:cxn modelId="{ABD273E2-940B-44F0-8AF3-AFEC5E59C324}" type="presParOf" srcId="{7D80DA4A-0D3F-4F83-BCE8-3FEA25C51277}" destId="{C21FC06D-7229-480E-89B5-C68802759392}" srcOrd="1" destOrd="0" presId="urn:microsoft.com/office/officeart/2005/8/layout/equation1"/>
    <dgm:cxn modelId="{143D1118-B664-4FD2-A566-A3D31DCF5E94}" type="presParOf" srcId="{7D80DA4A-0D3F-4F83-BCE8-3FEA25C51277}" destId="{80954472-3D5A-4316-9A76-3677A9EB0112}" srcOrd="2" destOrd="0" presId="urn:microsoft.com/office/officeart/2005/8/layout/equation1"/>
    <dgm:cxn modelId="{BD526DC6-326F-4AD4-A697-B48027667095}" type="presParOf" srcId="{7D80DA4A-0D3F-4F83-BCE8-3FEA25C51277}" destId="{F6035D0C-9C26-4FAE-B759-F635E04BC665}" srcOrd="3" destOrd="0" presId="urn:microsoft.com/office/officeart/2005/8/layout/equation1"/>
    <dgm:cxn modelId="{5926FB27-6737-49AC-8CC2-11FD4CCAD5EB}" type="presParOf" srcId="{7D80DA4A-0D3F-4F83-BCE8-3FEA25C51277}" destId="{F782402E-EA9D-4026-9266-939BB77CDDD2}" srcOrd="4" destOrd="0" presId="urn:microsoft.com/office/officeart/2005/8/layout/equation1"/>
    <dgm:cxn modelId="{0F714AE9-B2EA-4E1B-B15A-F8FF2A1C95F3}" type="presParOf" srcId="{7D80DA4A-0D3F-4F83-BCE8-3FEA25C51277}" destId="{C82FFF17-FF77-4803-8481-FAD8E742F38F}" srcOrd="5" destOrd="0" presId="urn:microsoft.com/office/officeart/2005/8/layout/equation1"/>
    <dgm:cxn modelId="{554D896D-4693-43AC-A2ED-5E8DD64C7676}" type="presParOf" srcId="{7D80DA4A-0D3F-4F83-BCE8-3FEA25C51277}" destId="{DFE8F5BC-984D-429A-82D4-FB4DC94774D0}" srcOrd="6" destOrd="0" presId="urn:microsoft.com/office/officeart/2005/8/layout/equation1"/>
    <dgm:cxn modelId="{F7F71F4C-EA14-4776-AE49-AC5F7313A6A1}" type="presParOf" srcId="{7D80DA4A-0D3F-4F83-BCE8-3FEA25C51277}" destId="{D7EF1B4C-39BC-4FB7-B9C6-AAB19384C3EE}" srcOrd="7" destOrd="0" presId="urn:microsoft.com/office/officeart/2005/8/layout/equation1"/>
    <dgm:cxn modelId="{36BA97A8-66F8-4205-9F80-392AA3E396FC}" type="presParOf" srcId="{7D80DA4A-0D3F-4F83-BCE8-3FEA25C51277}" destId="{1EBDDB23-E91B-42DB-8D01-E3853CAF733A}" srcOrd="8" destOrd="0" presId="urn:microsoft.com/office/officeart/2005/8/layout/equati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62CFFCB-AA27-459B-A23E-111B09CE59C3}" type="doc">
      <dgm:prSet loTypeId="urn:microsoft.com/office/officeart/2005/8/layout/StepDownProcess" loCatId="process" qsTypeId="urn:microsoft.com/office/officeart/2005/8/quickstyle/simple1" qsCatId="simple" csTypeId="urn:microsoft.com/office/officeart/2005/8/colors/accent1_2" csCatId="accent1" phldr="1"/>
      <dgm:spPr/>
    </dgm:pt>
    <dgm:pt modelId="{5A517AF3-F7A5-46DC-8D23-4B29BA718984}">
      <dgm:prSet phldrT="[文字]"/>
      <dgm:spPr/>
      <dgm:t>
        <a:bodyPr/>
        <a:lstStyle/>
        <a:p>
          <a:r>
            <a:rPr lang="zh-HK" altLang="zh-TW" dirty="0" smtClean="0"/>
            <a:t>訂定目</a:t>
          </a:r>
          <a:r>
            <a:rPr lang="zh-TW" altLang="zh-TW" dirty="0" smtClean="0"/>
            <a:t>標</a:t>
          </a:r>
          <a:endParaRPr lang="zh-TW" altLang="en-US" dirty="0"/>
        </a:p>
      </dgm:t>
    </dgm:pt>
    <dgm:pt modelId="{E615758B-B436-4696-A5CA-32042E534F62}" type="parTrans" cxnId="{41E2D0A5-A618-4071-BF70-166707CF050D}">
      <dgm:prSet/>
      <dgm:spPr/>
      <dgm:t>
        <a:bodyPr/>
        <a:lstStyle/>
        <a:p>
          <a:endParaRPr lang="zh-TW" altLang="en-US"/>
        </a:p>
      </dgm:t>
    </dgm:pt>
    <dgm:pt modelId="{9AC78765-6D97-4624-8CF5-A259694E0D7B}" type="sibTrans" cxnId="{41E2D0A5-A618-4071-BF70-166707CF050D}">
      <dgm:prSet/>
      <dgm:spPr/>
      <dgm:t>
        <a:bodyPr/>
        <a:lstStyle/>
        <a:p>
          <a:endParaRPr lang="zh-TW" altLang="en-US"/>
        </a:p>
      </dgm:t>
    </dgm:pt>
    <dgm:pt modelId="{DE4AA8B5-0F23-45C7-BE5A-1AE9E8D8EEE3}">
      <dgm:prSet phldrT="[文字]"/>
      <dgm:spPr/>
      <dgm:t>
        <a:bodyPr/>
        <a:lstStyle/>
        <a:p>
          <a:r>
            <a:rPr lang="zh-HK" altLang="zh-TW" dirty="0" smtClean="0"/>
            <a:t>記</a:t>
          </a:r>
          <a:r>
            <a:rPr lang="zh-TW" altLang="zh-TW" dirty="0" smtClean="0"/>
            <a:t>錄</a:t>
          </a:r>
          <a:r>
            <a:rPr lang="zh-HK" altLang="zh-TW" dirty="0" smtClean="0"/>
            <a:t>開支</a:t>
          </a:r>
          <a:endParaRPr lang="zh-TW" altLang="en-US" dirty="0"/>
        </a:p>
      </dgm:t>
    </dgm:pt>
    <dgm:pt modelId="{1EAE5184-72C5-4D15-9B0A-1AA68EA65799}" type="parTrans" cxnId="{7644F188-E48A-401C-928B-1004718B03CC}">
      <dgm:prSet/>
      <dgm:spPr/>
      <dgm:t>
        <a:bodyPr/>
        <a:lstStyle/>
        <a:p>
          <a:endParaRPr lang="zh-TW" altLang="en-US"/>
        </a:p>
      </dgm:t>
    </dgm:pt>
    <dgm:pt modelId="{35BB595F-F480-4025-A1E7-DFD410F34B43}" type="sibTrans" cxnId="{7644F188-E48A-401C-928B-1004718B03CC}">
      <dgm:prSet/>
      <dgm:spPr/>
      <dgm:t>
        <a:bodyPr/>
        <a:lstStyle/>
        <a:p>
          <a:endParaRPr lang="zh-TW" altLang="en-US"/>
        </a:p>
      </dgm:t>
    </dgm:pt>
    <dgm:pt modelId="{F09D2E8C-E9B2-48CD-A404-BA859ACE688F}">
      <dgm:prSet phldrT="[文字]"/>
      <dgm:spPr/>
      <dgm:t>
        <a:bodyPr/>
        <a:lstStyle/>
        <a:p>
          <a:r>
            <a:rPr lang="zh-TW" altLang="en-US" dirty="0" smtClean="0"/>
            <a:t>制定預算</a:t>
          </a:r>
          <a:endParaRPr lang="zh-TW" altLang="en-US" dirty="0"/>
        </a:p>
      </dgm:t>
    </dgm:pt>
    <dgm:pt modelId="{5D852F66-72F5-4D02-A003-D840346BEB5D}" type="parTrans" cxnId="{7DEC8340-A29C-43BF-8A3B-112BBE000A10}">
      <dgm:prSet/>
      <dgm:spPr/>
      <dgm:t>
        <a:bodyPr/>
        <a:lstStyle/>
        <a:p>
          <a:endParaRPr lang="zh-TW" altLang="en-US"/>
        </a:p>
      </dgm:t>
    </dgm:pt>
    <dgm:pt modelId="{19AE9A01-C48A-447A-9A13-274BFF7445DD}" type="sibTrans" cxnId="{7DEC8340-A29C-43BF-8A3B-112BBE000A10}">
      <dgm:prSet/>
      <dgm:spPr/>
      <dgm:t>
        <a:bodyPr/>
        <a:lstStyle/>
        <a:p>
          <a:endParaRPr lang="zh-TW" altLang="en-US"/>
        </a:p>
      </dgm:t>
    </dgm:pt>
    <dgm:pt modelId="{9DFBFAD7-8B5F-485D-B211-6057AF997512}">
      <dgm:prSet/>
      <dgm:spPr/>
      <dgm:t>
        <a:bodyPr/>
        <a:lstStyle/>
        <a:p>
          <a:r>
            <a:rPr lang="zh-TW" altLang="en-US" dirty="0" smtClean="0"/>
            <a:t>檢視預算</a:t>
          </a:r>
          <a:endParaRPr lang="zh-TW" altLang="en-US" dirty="0"/>
        </a:p>
      </dgm:t>
    </dgm:pt>
    <dgm:pt modelId="{E0181095-31D8-4381-9A46-8E8BC920CDB1}" type="parTrans" cxnId="{9F09DD4E-D2B6-4C2A-A20D-F3077B9A4EB1}">
      <dgm:prSet/>
      <dgm:spPr/>
      <dgm:t>
        <a:bodyPr/>
        <a:lstStyle/>
        <a:p>
          <a:endParaRPr lang="zh-TW" altLang="en-US"/>
        </a:p>
      </dgm:t>
    </dgm:pt>
    <dgm:pt modelId="{9D29CF81-63F5-4476-9DA3-42706034DA56}" type="sibTrans" cxnId="{9F09DD4E-D2B6-4C2A-A20D-F3077B9A4EB1}">
      <dgm:prSet/>
      <dgm:spPr/>
      <dgm:t>
        <a:bodyPr/>
        <a:lstStyle/>
        <a:p>
          <a:endParaRPr lang="zh-TW" altLang="en-US"/>
        </a:p>
      </dgm:t>
    </dgm:pt>
    <dgm:pt modelId="{A9D28934-4846-49FD-87E0-836DF9AEF259}" type="pres">
      <dgm:prSet presAssocID="{462CFFCB-AA27-459B-A23E-111B09CE59C3}" presName="rootnode" presStyleCnt="0">
        <dgm:presLayoutVars>
          <dgm:chMax/>
          <dgm:chPref/>
          <dgm:dir/>
          <dgm:animLvl val="lvl"/>
        </dgm:presLayoutVars>
      </dgm:prSet>
      <dgm:spPr/>
    </dgm:pt>
    <dgm:pt modelId="{003BAF0C-4987-4C4F-9AB0-FD98913F9B35}" type="pres">
      <dgm:prSet presAssocID="{5A517AF3-F7A5-46DC-8D23-4B29BA718984}" presName="composite" presStyleCnt="0"/>
      <dgm:spPr/>
    </dgm:pt>
    <dgm:pt modelId="{583437D7-A0F7-45EB-A7B0-DF22D55A000E}" type="pres">
      <dgm:prSet presAssocID="{5A517AF3-F7A5-46DC-8D23-4B29BA718984}" presName="bentUpArrow1" presStyleLbl="alignImgPlace1" presStyleIdx="0" presStyleCnt="3"/>
      <dgm:spPr/>
      <dgm:t>
        <a:bodyPr/>
        <a:lstStyle/>
        <a:p>
          <a:endParaRPr lang="zh-TW" altLang="en-US"/>
        </a:p>
      </dgm:t>
    </dgm:pt>
    <dgm:pt modelId="{485AC3FD-A875-49EC-8AA2-587ED242FF12}" type="pres">
      <dgm:prSet presAssocID="{5A517AF3-F7A5-46DC-8D23-4B29BA718984}" presName="ParentText" presStyleLbl="node1" presStyleIdx="0" presStyleCnt="4">
        <dgm:presLayoutVars>
          <dgm:chMax val="1"/>
          <dgm:chPref val="1"/>
          <dgm:bulletEnabled val="1"/>
        </dgm:presLayoutVars>
      </dgm:prSet>
      <dgm:spPr/>
      <dgm:t>
        <a:bodyPr/>
        <a:lstStyle/>
        <a:p>
          <a:endParaRPr lang="zh-TW" altLang="en-US"/>
        </a:p>
      </dgm:t>
    </dgm:pt>
    <dgm:pt modelId="{DB6D3B62-C399-43B7-B193-402A71DDA372}" type="pres">
      <dgm:prSet presAssocID="{5A517AF3-F7A5-46DC-8D23-4B29BA718984}" presName="ChildText" presStyleLbl="revTx" presStyleIdx="0" presStyleCnt="3">
        <dgm:presLayoutVars>
          <dgm:chMax val="0"/>
          <dgm:chPref val="0"/>
          <dgm:bulletEnabled val="1"/>
        </dgm:presLayoutVars>
      </dgm:prSet>
      <dgm:spPr/>
    </dgm:pt>
    <dgm:pt modelId="{C85D9BD7-5633-44E3-90CA-47DF546B107A}" type="pres">
      <dgm:prSet presAssocID="{9AC78765-6D97-4624-8CF5-A259694E0D7B}" presName="sibTrans" presStyleCnt="0"/>
      <dgm:spPr/>
    </dgm:pt>
    <dgm:pt modelId="{B9FF0A65-E7A2-4F2D-9576-A7B2037C3DC8}" type="pres">
      <dgm:prSet presAssocID="{DE4AA8B5-0F23-45C7-BE5A-1AE9E8D8EEE3}" presName="composite" presStyleCnt="0"/>
      <dgm:spPr/>
    </dgm:pt>
    <dgm:pt modelId="{71E19547-AD51-4979-9382-675943360A5B}" type="pres">
      <dgm:prSet presAssocID="{DE4AA8B5-0F23-45C7-BE5A-1AE9E8D8EEE3}" presName="bentUpArrow1" presStyleLbl="alignImgPlace1" presStyleIdx="1" presStyleCnt="3"/>
      <dgm:spPr/>
      <dgm:t>
        <a:bodyPr/>
        <a:lstStyle/>
        <a:p>
          <a:endParaRPr lang="zh-TW" altLang="en-US"/>
        </a:p>
      </dgm:t>
    </dgm:pt>
    <dgm:pt modelId="{0271D4AD-5E6B-48D2-BBD6-0D146CFAD0E9}" type="pres">
      <dgm:prSet presAssocID="{DE4AA8B5-0F23-45C7-BE5A-1AE9E8D8EEE3}" presName="ParentText" presStyleLbl="node1" presStyleIdx="1" presStyleCnt="4">
        <dgm:presLayoutVars>
          <dgm:chMax val="1"/>
          <dgm:chPref val="1"/>
          <dgm:bulletEnabled val="1"/>
        </dgm:presLayoutVars>
      </dgm:prSet>
      <dgm:spPr/>
      <dgm:t>
        <a:bodyPr/>
        <a:lstStyle/>
        <a:p>
          <a:endParaRPr lang="zh-TW" altLang="en-US"/>
        </a:p>
      </dgm:t>
    </dgm:pt>
    <dgm:pt modelId="{B9A9AA3E-54BA-4E1C-9B25-EF0B12EB4950}" type="pres">
      <dgm:prSet presAssocID="{DE4AA8B5-0F23-45C7-BE5A-1AE9E8D8EEE3}" presName="ChildText" presStyleLbl="revTx" presStyleIdx="1" presStyleCnt="3">
        <dgm:presLayoutVars>
          <dgm:chMax val="0"/>
          <dgm:chPref val="0"/>
          <dgm:bulletEnabled val="1"/>
        </dgm:presLayoutVars>
      </dgm:prSet>
      <dgm:spPr/>
    </dgm:pt>
    <dgm:pt modelId="{6B0D44C6-BBB2-4D31-9AEC-A24C8F90D014}" type="pres">
      <dgm:prSet presAssocID="{35BB595F-F480-4025-A1E7-DFD410F34B43}" presName="sibTrans" presStyleCnt="0"/>
      <dgm:spPr/>
    </dgm:pt>
    <dgm:pt modelId="{E0BE7EB0-7858-43C5-8E73-88F77984738B}" type="pres">
      <dgm:prSet presAssocID="{F09D2E8C-E9B2-48CD-A404-BA859ACE688F}" presName="composite" presStyleCnt="0"/>
      <dgm:spPr/>
    </dgm:pt>
    <dgm:pt modelId="{216961AD-2FA1-48B2-A849-B32F7505EF8A}" type="pres">
      <dgm:prSet presAssocID="{F09D2E8C-E9B2-48CD-A404-BA859ACE688F}" presName="bentUpArrow1" presStyleLbl="alignImgPlace1" presStyleIdx="2" presStyleCnt="3"/>
      <dgm:spPr/>
      <dgm:t>
        <a:bodyPr/>
        <a:lstStyle/>
        <a:p>
          <a:endParaRPr lang="zh-TW" altLang="en-US"/>
        </a:p>
      </dgm:t>
    </dgm:pt>
    <dgm:pt modelId="{162CEF9D-A6CC-42E7-AB92-79388F0F4F42}" type="pres">
      <dgm:prSet presAssocID="{F09D2E8C-E9B2-48CD-A404-BA859ACE688F}" presName="ParentText" presStyleLbl="node1" presStyleIdx="2" presStyleCnt="4">
        <dgm:presLayoutVars>
          <dgm:chMax val="1"/>
          <dgm:chPref val="1"/>
          <dgm:bulletEnabled val="1"/>
        </dgm:presLayoutVars>
      </dgm:prSet>
      <dgm:spPr/>
      <dgm:t>
        <a:bodyPr/>
        <a:lstStyle/>
        <a:p>
          <a:endParaRPr lang="zh-TW" altLang="en-US"/>
        </a:p>
      </dgm:t>
    </dgm:pt>
    <dgm:pt modelId="{2574B65C-823D-40B4-AC47-31C3BCC88B4C}" type="pres">
      <dgm:prSet presAssocID="{F09D2E8C-E9B2-48CD-A404-BA859ACE688F}" presName="ChildText" presStyleLbl="revTx" presStyleIdx="2" presStyleCnt="3">
        <dgm:presLayoutVars>
          <dgm:chMax val="0"/>
          <dgm:chPref val="0"/>
          <dgm:bulletEnabled val="1"/>
        </dgm:presLayoutVars>
      </dgm:prSet>
      <dgm:spPr/>
    </dgm:pt>
    <dgm:pt modelId="{3429316D-1932-4D5E-8935-E1E37045674E}" type="pres">
      <dgm:prSet presAssocID="{19AE9A01-C48A-447A-9A13-274BFF7445DD}" presName="sibTrans" presStyleCnt="0"/>
      <dgm:spPr/>
    </dgm:pt>
    <dgm:pt modelId="{CC4B9085-1E74-434D-B2A4-44479DAD956B}" type="pres">
      <dgm:prSet presAssocID="{9DFBFAD7-8B5F-485D-B211-6057AF997512}" presName="composite" presStyleCnt="0"/>
      <dgm:spPr/>
    </dgm:pt>
    <dgm:pt modelId="{4E7FB269-FB44-4033-AAF7-28C4608B7090}" type="pres">
      <dgm:prSet presAssocID="{9DFBFAD7-8B5F-485D-B211-6057AF997512}" presName="ParentText" presStyleLbl="node1" presStyleIdx="3" presStyleCnt="4">
        <dgm:presLayoutVars>
          <dgm:chMax val="1"/>
          <dgm:chPref val="1"/>
          <dgm:bulletEnabled val="1"/>
        </dgm:presLayoutVars>
      </dgm:prSet>
      <dgm:spPr/>
      <dgm:t>
        <a:bodyPr/>
        <a:lstStyle/>
        <a:p>
          <a:endParaRPr lang="zh-TW" altLang="en-US"/>
        </a:p>
      </dgm:t>
    </dgm:pt>
  </dgm:ptLst>
  <dgm:cxnLst>
    <dgm:cxn modelId="{03FF4F6E-1831-4BD8-96E0-B5E2A9FF3C8F}" type="presOf" srcId="{DE4AA8B5-0F23-45C7-BE5A-1AE9E8D8EEE3}" destId="{0271D4AD-5E6B-48D2-BBD6-0D146CFAD0E9}" srcOrd="0" destOrd="0" presId="urn:microsoft.com/office/officeart/2005/8/layout/StepDownProcess"/>
    <dgm:cxn modelId="{7DEC8340-A29C-43BF-8A3B-112BBE000A10}" srcId="{462CFFCB-AA27-459B-A23E-111B09CE59C3}" destId="{F09D2E8C-E9B2-48CD-A404-BA859ACE688F}" srcOrd="2" destOrd="0" parTransId="{5D852F66-72F5-4D02-A003-D840346BEB5D}" sibTransId="{19AE9A01-C48A-447A-9A13-274BFF7445DD}"/>
    <dgm:cxn modelId="{41E2D0A5-A618-4071-BF70-166707CF050D}" srcId="{462CFFCB-AA27-459B-A23E-111B09CE59C3}" destId="{5A517AF3-F7A5-46DC-8D23-4B29BA718984}" srcOrd="0" destOrd="0" parTransId="{E615758B-B436-4696-A5CA-32042E534F62}" sibTransId="{9AC78765-6D97-4624-8CF5-A259694E0D7B}"/>
    <dgm:cxn modelId="{2DDE929E-843C-4B01-BD9A-4C3F14E46282}" type="presOf" srcId="{462CFFCB-AA27-459B-A23E-111B09CE59C3}" destId="{A9D28934-4846-49FD-87E0-836DF9AEF259}" srcOrd="0" destOrd="0" presId="urn:microsoft.com/office/officeart/2005/8/layout/StepDownProcess"/>
    <dgm:cxn modelId="{B10B3A24-19B8-4DD7-AC26-B9CBF4FFE576}" type="presOf" srcId="{5A517AF3-F7A5-46DC-8D23-4B29BA718984}" destId="{485AC3FD-A875-49EC-8AA2-587ED242FF12}" srcOrd="0" destOrd="0" presId="urn:microsoft.com/office/officeart/2005/8/layout/StepDownProcess"/>
    <dgm:cxn modelId="{7644F188-E48A-401C-928B-1004718B03CC}" srcId="{462CFFCB-AA27-459B-A23E-111B09CE59C3}" destId="{DE4AA8B5-0F23-45C7-BE5A-1AE9E8D8EEE3}" srcOrd="1" destOrd="0" parTransId="{1EAE5184-72C5-4D15-9B0A-1AA68EA65799}" sibTransId="{35BB595F-F480-4025-A1E7-DFD410F34B43}"/>
    <dgm:cxn modelId="{50CFB49A-0849-4616-9E30-5866298556A8}" type="presOf" srcId="{9DFBFAD7-8B5F-485D-B211-6057AF997512}" destId="{4E7FB269-FB44-4033-AAF7-28C4608B7090}" srcOrd="0" destOrd="0" presId="urn:microsoft.com/office/officeart/2005/8/layout/StepDownProcess"/>
    <dgm:cxn modelId="{EA37B545-4D35-4EAC-BC65-E7065AFE19D5}" type="presOf" srcId="{F09D2E8C-E9B2-48CD-A404-BA859ACE688F}" destId="{162CEF9D-A6CC-42E7-AB92-79388F0F4F42}" srcOrd="0" destOrd="0" presId="urn:microsoft.com/office/officeart/2005/8/layout/StepDownProcess"/>
    <dgm:cxn modelId="{9F09DD4E-D2B6-4C2A-A20D-F3077B9A4EB1}" srcId="{462CFFCB-AA27-459B-A23E-111B09CE59C3}" destId="{9DFBFAD7-8B5F-485D-B211-6057AF997512}" srcOrd="3" destOrd="0" parTransId="{E0181095-31D8-4381-9A46-8E8BC920CDB1}" sibTransId="{9D29CF81-63F5-4476-9DA3-42706034DA56}"/>
    <dgm:cxn modelId="{CB4A4457-7501-4151-BBA7-D4BCEA5D2831}" type="presParOf" srcId="{A9D28934-4846-49FD-87E0-836DF9AEF259}" destId="{003BAF0C-4987-4C4F-9AB0-FD98913F9B35}" srcOrd="0" destOrd="0" presId="urn:microsoft.com/office/officeart/2005/8/layout/StepDownProcess"/>
    <dgm:cxn modelId="{0CA9DA07-682D-42DC-ADE9-58399C9ABE9F}" type="presParOf" srcId="{003BAF0C-4987-4C4F-9AB0-FD98913F9B35}" destId="{583437D7-A0F7-45EB-A7B0-DF22D55A000E}" srcOrd="0" destOrd="0" presId="urn:microsoft.com/office/officeart/2005/8/layout/StepDownProcess"/>
    <dgm:cxn modelId="{0A678224-9756-4211-B101-12A3AF738798}" type="presParOf" srcId="{003BAF0C-4987-4C4F-9AB0-FD98913F9B35}" destId="{485AC3FD-A875-49EC-8AA2-587ED242FF12}" srcOrd="1" destOrd="0" presId="urn:microsoft.com/office/officeart/2005/8/layout/StepDownProcess"/>
    <dgm:cxn modelId="{A9EA69FF-A6AE-44CD-8D1B-7F7434E645E0}" type="presParOf" srcId="{003BAF0C-4987-4C4F-9AB0-FD98913F9B35}" destId="{DB6D3B62-C399-43B7-B193-402A71DDA372}" srcOrd="2" destOrd="0" presId="urn:microsoft.com/office/officeart/2005/8/layout/StepDownProcess"/>
    <dgm:cxn modelId="{C8036A22-C339-494F-87A2-7FC34AE0D124}" type="presParOf" srcId="{A9D28934-4846-49FD-87E0-836DF9AEF259}" destId="{C85D9BD7-5633-44E3-90CA-47DF546B107A}" srcOrd="1" destOrd="0" presId="urn:microsoft.com/office/officeart/2005/8/layout/StepDownProcess"/>
    <dgm:cxn modelId="{BA2953F8-ED98-4E62-831E-95584AB89635}" type="presParOf" srcId="{A9D28934-4846-49FD-87E0-836DF9AEF259}" destId="{B9FF0A65-E7A2-4F2D-9576-A7B2037C3DC8}" srcOrd="2" destOrd="0" presId="urn:microsoft.com/office/officeart/2005/8/layout/StepDownProcess"/>
    <dgm:cxn modelId="{C06E699C-A321-4B6D-96A3-1F3AF2B74D1C}" type="presParOf" srcId="{B9FF0A65-E7A2-4F2D-9576-A7B2037C3DC8}" destId="{71E19547-AD51-4979-9382-675943360A5B}" srcOrd="0" destOrd="0" presId="urn:microsoft.com/office/officeart/2005/8/layout/StepDownProcess"/>
    <dgm:cxn modelId="{316BE12D-0920-45D8-B802-22DD3BF7ECD3}" type="presParOf" srcId="{B9FF0A65-E7A2-4F2D-9576-A7B2037C3DC8}" destId="{0271D4AD-5E6B-48D2-BBD6-0D146CFAD0E9}" srcOrd="1" destOrd="0" presId="urn:microsoft.com/office/officeart/2005/8/layout/StepDownProcess"/>
    <dgm:cxn modelId="{69CC0DEE-D9B4-487E-86A6-85CA879F9916}" type="presParOf" srcId="{B9FF0A65-E7A2-4F2D-9576-A7B2037C3DC8}" destId="{B9A9AA3E-54BA-4E1C-9B25-EF0B12EB4950}" srcOrd="2" destOrd="0" presId="urn:microsoft.com/office/officeart/2005/8/layout/StepDownProcess"/>
    <dgm:cxn modelId="{862D3F42-B1C9-4F1B-87DA-01D041205B7E}" type="presParOf" srcId="{A9D28934-4846-49FD-87E0-836DF9AEF259}" destId="{6B0D44C6-BBB2-4D31-9AEC-A24C8F90D014}" srcOrd="3" destOrd="0" presId="urn:microsoft.com/office/officeart/2005/8/layout/StepDownProcess"/>
    <dgm:cxn modelId="{098FE78C-9527-42A2-AC70-CCF0DA185B77}" type="presParOf" srcId="{A9D28934-4846-49FD-87E0-836DF9AEF259}" destId="{E0BE7EB0-7858-43C5-8E73-88F77984738B}" srcOrd="4" destOrd="0" presId="urn:microsoft.com/office/officeart/2005/8/layout/StepDownProcess"/>
    <dgm:cxn modelId="{FDA1D9CD-7549-4BCD-815B-B0954F3E41A8}" type="presParOf" srcId="{E0BE7EB0-7858-43C5-8E73-88F77984738B}" destId="{216961AD-2FA1-48B2-A849-B32F7505EF8A}" srcOrd="0" destOrd="0" presId="urn:microsoft.com/office/officeart/2005/8/layout/StepDownProcess"/>
    <dgm:cxn modelId="{3BAFF195-F1B1-4D23-96EF-7C2814A75DAF}" type="presParOf" srcId="{E0BE7EB0-7858-43C5-8E73-88F77984738B}" destId="{162CEF9D-A6CC-42E7-AB92-79388F0F4F42}" srcOrd="1" destOrd="0" presId="urn:microsoft.com/office/officeart/2005/8/layout/StepDownProcess"/>
    <dgm:cxn modelId="{29542137-82AA-4205-B00F-15D3BA06DD04}" type="presParOf" srcId="{E0BE7EB0-7858-43C5-8E73-88F77984738B}" destId="{2574B65C-823D-40B4-AC47-31C3BCC88B4C}" srcOrd="2" destOrd="0" presId="urn:microsoft.com/office/officeart/2005/8/layout/StepDownProcess"/>
    <dgm:cxn modelId="{3E8C74B3-23F7-464B-A65D-C4559785F2ED}" type="presParOf" srcId="{A9D28934-4846-49FD-87E0-836DF9AEF259}" destId="{3429316D-1932-4D5E-8935-E1E37045674E}" srcOrd="5" destOrd="0" presId="urn:microsoft.com/office/officeart/2005/8/layout/StepDownProcess"/>
    <dgm:cxn modelId="{83526732-F305-4C54-A210-D2B129F55348}" type="presParOf" srcId="{A9D28934-4846-49FD-87E0-836DF9AEF259}" destId="{CC4B9085-1E74-434D-B2A4-44479DAD956B}" srcOrd="6" destOrd="0" presId="urn:microsoft.com/office/officeart/2005/8/layout/StepDownProcess"/>
    <dgm:cxn modelId="{32B1F26C-588B-4080-9828-1991116C2862}" type="presParOf" srcId="{CC4B9085-1E74-434D-B2A4-44479DAD956B}" destId="{4E7FB269-FB44-4033-AAF7-28C4608B7090}" srcOrd="0"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9C7DD39-B826-442F-8C83-E563DE293D63}" type="doc">
      <dgm:prSet loTypeId="urn:microsoft.com/office/officeart/2005/8/layout/equation1" loCatId="process" qsTypeId="urn:microsoft.com/office/officeart/2005/8/quickstyle/simple1" qsCatId="simple" csTypeId="urn:microsoft.com/office/officeart/2005/8/colors/colorful1" csCatId="colorful" phldr="1"/>
      <dgm:spPr/>
      <dgm:t>
        <a:bodyPr/>
        <a:lstStyle/>
        <a:p>
          <a:endParaRPr lang="zh-TW" altLang="en-US"/>
        </a:p>
      </dgm:t>
    </dgm:pt>
    <dgm:pt modelId="{88803618-5F05-4E06-9218-06ACAC8C9EF2}">
      <dgm:prSet phldrT="[文字]"/>
      <dgm:spPr/>
      <dgm:t>
        <a:bodyPr/>
        <a:lstStyle/>
        <a:p>
          <a:r>
            <a:rPr lang="zh-CN" altLang="en-US" dirty="0" smtClean="0">
              <a:latin typeface="微軟正黑體" panose="020B0604030504040204" pitchFamily="34" charset="-120"/>
              <a:ea typeface="微軟正黑體" panose="020B0604030504040204" pitchFamily="34" charset="-120"/>
            </a:rPr>
            <a:t>收入</a:t>
          </a:r>
          <a:endParaRPr lang="zh-TW" altLang="en-US" dirty="0">
            <a:latin typeface="微軟正黑體" panose="020B0604030504040204" pitchFamily="34" charset="-120"/>
            <a:ea typeface="微軟正黑體" panose="020B0604030504040204" pitchFamily="34" charset="-120"/>
          </a:endParaRPr>
        </a:p>
      </dgm:t>
    </dgm:pt>
    <dgm:pt modelId="{7A783F76-8534-4663-8F5B-21986A4C44FD}" type="parTrans" cxnId="{AB4C61DD-5DE1-4C0C-A895-57B40A781715}">
      <dgm:prSet/>
      <dgm:spPr/>
      <dgm:t>
        <a:bodyPr/>
        <a:lstStyle/>
        <a:p>
          <a:endParaRPr lang="zh-TW" altLang="en-US">
            <a:latin typeface="微軟正黑體" panose="020B0604030504040204" pitchFamily="34" charset="-120"/>
            <a:ea typeface="微軟正黑體" panose="020B0604030504040204" pitchFamily="34" charset="-120"/>
          </a:endParaRPr>
        </a:p>
      </dgm:t>
    </dgm:pt>
    <dgm:pt modelId="{F74E8C81-D013-42C9-88B6-B11F6CE50567}" type="sibTrans" cxnId="{AB4C61DD-5DE1-4C0C-A895-57B40A781715}">
      <dgm:prSet/>
      <dgm:spPr/>
      <dgm:t>
        <a:bodyPr/>
        <a:lstStyle/>
        <a:p>
          <a:endParaRPr lang="zh-TW" altLang="en-US" dirty="0"/>
        </a:p>
      </dgm:t>
    </dgm:pt>
    <dgm:pt modelId="{19AD9410-CAC1-42E9-ABD9-711E7E426BE2}">
      <dgm:prSet phldrT="[文字]"/>
      <dgm:spPr/>
      <dgm:t>
        <a:bodyPr/>
        <a:lstStyle/>
        <a:p>
          <a:r>
            <a:rPr lang="zh-CN" altLang="en-US" dirty="0" smtClean="0">
              <a:latin typeface="微軟正黑體" panose="020B0604030504040204" pitchFamily="34" charset="-120"/>
              <a:ea typeface="微軟正黑體" panose="020B0604030504040204" pitchFamily="34" charset="-120"/>
            </a:rPr>
            <a:t>儲蓄</a:t>
          </a:r>
          <a:endParaRPr lang="zh-TW" altLang="en-US" dirty="0">
            <a:latin typeface="微軟正黑體" panose="020B0604030504040204" pitchFamily="34" charset="-120"/>
            <a:ea typeface="微軟正黑體" panose="020B0604030504040204" pitchFamily="34" charset="-120"/>
          </a:endParaRPr>
        </a:p>
      </dgm:t>
    </dgm:pt>
    <dgm:pt modelId="{6EEFCA60-EBCF-4C29-BAF3-4CFAAA5BA805}" type="parTrans" cxnId="{B7D3C43D-BDDA-4828-A510-728CB1549712}">
      <dgm:prSet/>
      <dgm:spPr/>
      <dgm:t>
        <a:bodyPr/>
        <a:lstStyle/>
        <a:p>
          <a:endParaRPr lang="zh-TW" altLang="en-US">
            <a:latin typeface="微軟正黑體" panose="020B0604030504040204" pitchFamily="34" charset="-120"/>
            <a:ea typeface="微軟正黑體" panose="020B0604030504040204" pitchFamily="34" charset="-120"/>
          </a:endParaRPr>
        </a:p>
      </dgm:t>
    </dgm:pt>
    <dgm:pt modelId="{D57B98CC-7AA8-40C9-B9AC-11F1DDE9DB42}" type="sibTrans" cxnId="{B7D3C43D-BDDA-4828-A510-728CB1549712}">
      <dgm:prSet/>
      <dgm:spPr/>
      <dgm:t>
        <a:bodyPr/>
        <a:lstStyle/>
        <a:p>
          <a:endParaRPr lang="zh-TW" altLang="en-US">
            <a:latin typeface="微軟正黑體" panose="020B0604030504040204" pitchFamily="34" charset="-120"/>
            <a:ea typeface="微軟正黑體" panose="020B0604030504040204" pitchFamily="34" charset="-120"/>
          </a:endParaRPr>
        </a:p>
      </dgm:t>
    </dgm:pt>
    <dgm:pt modelId="{AA6F46B2-9DE9-4BB2-ACAD-3190EEAF0A60}">
      <dgm:prSet phldrT="[文字]"/>
      <dgm:spPr/>
      <dgm:t>
        <a:bodyPr/>
        <a:lstStyle/>
        <a:p>
          <a:r>
            <a:rPr lang="zh-CN" altLang="en-US" dirty="0" smtClean="0">
              <a:latin typeface="微軟正黑體" panose="020B0604030504040204" pitchFamily="34" charset="-120"/>
              <a:ea typeface="微軟正黑體" panose="020B0604030504040204" pitchFamily="34" charset="-120"/>
            </a:rPr>
            <a:t>支出</a:t>
          </a:r>
          <a:endParaRPr lang="zh-TW" altLang="en-US" dirty="0">
            <a:latin typeface="微軟正黑體" panose="020B0604030504040204" pitchFamily="34" charset="-120"/>
            <a:ea typeface="微軟正黑體" panose="020B0604030504040204" pitchFamily="34" charset="-120"/>
          </a:endParaRPr>
        </a:p>
      </dgm:t>
    </dgm:pt>
    <dgm:pt modelId="{DCE8E7DD-93F5-4BF3-A7E0-CDBF02699A6B}" type="parTrans" cxnId="{19753FB2-C699-48B2-96BB-536D4756721C}">
      <dgm:prSet/>
      <dgm:spPr/>
      <dgm:t>
        <a:bodyPr/>
        <a:lstStyle/>
        <a:p>
          <a:endParaRPr lang="zh-TW" altLang="en-US">
            <a:latin typeface="微軟正黑體" panose="020B0604030504040204" pitchFamily="34" charset="-120"/>
            <a:ea typeface="微軟正黑體" panose="020B0604030504040204" pitchFamily="34" charset="-120"/>
          </a:endParaRPr>
        </a:p>
      </dgm:t>
    </dgm:pt>
    <dgm:pt modelId="{76CCA750-D271-4979-AB77-577165605059}" type="sibTrans" cxnId="{19753FB2-C699-48B2-96BB-536D4756721C}">
      <dgm:prSet/>
      <dgm:spPr/>
      <dgm:t>
        <a:bodyPr/>
        <a:lstStyle/>
        <a:p>
          <a:endParaRPr lang="zh-TW" altLang="en-US">
            <a:latin typeface="微軟正黑體" panose="020B0604030504040204" pitchFamily="34" charset="-120"/>
            <a:ea typeface="微軟正黑體" panose="020B0604030504040204" pitchFamily="34" charset="-120"/>
          </a:endParaRPr>
        </a:p>
      </dgm:t>
    </dgm:pt>
    <dgm:pt modelId="{7D80DA4A-0D3F-4F83-BCE8-3FEA25C51277}" type="pres">
      <dgm:prSet presAssocID="{59C7DD39-B826-442F-8C83-E563DE293D63}" presName="linearFlow" presStyleCnt="0">
        <dgm:presLayoutVars>
          <dgm:dir/>
          <dgm:resizeHandles val="exact"/>
        </dgm:presLayoutVars>
      </dgm:prSet>
      <dgm:spPr/>
      <dgm:t>
        <a:bodyPr/>
        <a:lstStyle/>
        <a:p>
          <a:endParaRPr lang="zh-TW" altLang="en-US"/>
        </a:p>
      </dgm:t>
    </dgm:pt>
    <dgm:pt modelId="{709746D7-6CD4-4086-A3F4-44EA896E7969}" type="pres">
      <dgm:prSet presAssocID="{88803618-5F05-4E06-9218-06ACAC8C9EF2}" presName="node" presStyleLbl="node1" presStyleIdx="0" presStyleCnt="3">
        <dgm:presLayoutVars>
          <dgm:bulletEnabled val="1"/>
        </dgm:presLayoutVars>
      </dgm:prSet>
      <dgm:spPr/>
      <dgm:t>
        <a:bodyPr/>
        <a:lstStyle/>
        <a:p>
          <a:endParaRPr lang="zh-TW" altLang="en-US"/>
        </a:p>
      </dgm:t>
    </dgm:pt>
    <dgm:pt modelId="{C21FC06D-7229-480E-89B5-C68802759392}" type="pres">
      <dgm:prSet presAssocID="{F74E8C81-D013-42C9-88B6-B11F6CE50567}" presName="spacerL" presStyleCnt="0"/>
      <dgm:spPr/>
      <dgm:t>
        <a:bodyPr/>
        <a:lstStyle/>
        <a:p>
          <a:endParaRPr lang="zh-TW" altLang="en-US"/>
        </a:p>
      </dgm:t>
    </dgm:pt>
    <dgm:pt modelId="{80954472-3D5A-4316-9A76-3677A9EB0112}" type="pres">
      <dgm:prSet presAssocID="{F74E8C81-D013-42C9-88B6-B11F6CE50567}" presName="sibTrans" presStyleLbl="sibTrans2D1" presStyleIdx="0" presStyleCnt="2"/>
      <dgm:spPr>
        <a:prstGeom prst="mathEqual">
          <a:avLst/>
        </a:prstGeom>
      </dgm:spPr>
      <dgm:t>
        <a:bodyPr/>
        <a:lstStyle/>
        <a:p>
          <a:endParaRPr lang="zh-TW" altLang="en-US"/>
        </a:p>
      </dgm:t>
    </dgm:pt>
    <dgm:pt modelId="{F6035D0C-9C26-4FAE-B759-F635E04BC665}" type="pres">
      <dgm:prSet presAssocID="{F74E8C81-D013-42C9-88B6-B11F6CE50567}" presName="spacerR" presStyleCnt="0"/>
      <dgm:spPr/>
      <dgm:t>
        <a:bodyPr/>
        <a:lstStyle/>
        <a:p>
          <a:endParaRPr lang="zh-TW" altLang="en-US"/>
        </a:p>
      </dgm:t>
    </dgm:pt>
    <dgm:pt modelId="{F782402E-EA9D-4026-9266-939BB77CDDD2}" type="pres">
      <dgm:prSet presAssocID="{19AD9410-CAC1-42E9-ABD9-711E7E426BE2}" presName="node" presStyleLbl="node1" presStyleIdx="1" presStyleCnt="3">
        <dgm:presLayoutVars>
          <dgm:bulletEnabled val="1"/>
        </dgm:presLayoutVars>
      </dgm:prSet>
      <dgm:spPr/>
      <dgm:t>
        <a:bodyPr/>
        <a:lstStyle/>
        <a:p>
          <a:endParaRPr lang="zh-TW" altLang="en-US"/>
        </a:p>
      </dgm:t>
    </dgm:pt>
    <dgm:pt modelId="{C82FFF17-FF77-4803-8481-FAD8E742F38F}" type="pres">
      <dgm:prSet presAssocID="{D57B98CC-7AA8-40C9-B9AC-11F1DDE9DB42}" presName="spacerL" presStyleCnt="0"/>
      <dgm:spPr/>
      <dgm:t>
        <a:bodyPr/>
        <a:lstStyle/>
        <a:p>
          <a:endParaRPr lang="zh-TW" altLang="en-US"/>
        </a:p>
      </dgm:t>
    </dgm:pt>
    <dgm:pt modelId="{DFE8F5BC-984D-429A-82D4-FB4DC94774D0}" type="pres">
      <dgm:prSet presAssocID="{D57B98CC-7AA8-40C9-B9AC-11F1DDE9DB42}" presName="sibTrans" presStyleLbl="sibTrans2D1" presStyleIdx="1" presStyleCnt="2"/>
      <dgm:spPr>
        <a:prstGeom prst="mathPlus">
          <a:avLst/>
        </a:prstGeom>
      </dgm:spPr>
      <dgm:t>
        <a:bodyPr/>
        <a:lstStyle/>
        <a:p>
          <a:endParaRPr lang="zh-TW" altLang="en-US"/>
        </a:p>
      </dgm:t>
    </dgm:pt>
    <dgm:pt modelId="{D7EF1B4C-39BC-4FB7-B9C6-AAB19384C3EE}" type="pres">
      <dgm:prSet presAssocID="{D57B98CC-7AA8-40C9-B9AC-11F1DDE9DB42}" presName="spacerR" presStyleCnt="0"/>
      <dgm:spPr/>
      <dgm:t>
        <a:bodyPr/>
        <a:lstStyle/>
        <a:p>
          <a:endParaRPr lang="zh-TW" altLang="en-US"/>
        </a:p>
      </dgm:t>
    </dgm:pt>
    <dgm:pt modelId="{1EBDDB23-E91B-42DB-8D01-E3853CAF733A}" type="pres">
      <dgm:prSet presAssocID="{AA6F46B2-9DE9-4BB2-ACAD-3190EEAF0A60}" presName="node" presStyleLbl="node1" presStyleIdx="2" presStyleCnt="3">
        <dgm:presLayoutVars>
          <dgm:bulletEnabled val="1"/>
        </dgm:presLayoutVars>
      </dgm:prSet>
      <dgm:spPr/>
      <dgm:t>
        <a:bodyPr/>
        <a:lstStyle/>
        <a:p>
          <a:endParaRPr lang="zh-TW" altLang="en-US"/>
        </a:p>
      </dgm:t>
    </dgm:pt>
  </dgm:ptLst>
  <dgm:cxnLst>
    <dgm:cxn modelId="{1F670B4A-C10E-4EA3-AE4C-0E523DFA21B8}" type="presOf" srcId="{D57B98CC-7AA8-40C9-B9AC-11F1DDE9DB42}" destId="{DFE8F5BC-984D-429A-82D4-FB4DC94774D0}" srcOrd="0" destOrd="0" presId="urn:microsoft.com/office/officeart/2005/8/layout/equation1"/>
    <dgm:cxn modelId="{301421FA-8B03-40A6-9AD7-A838E8098BA7}" type="presOf" srcId="{19AD9410-CAC1-42E9-ABD9-711E7E426BE2}" destId="{F782402E-EA9D-4026-9266-939BB77CDDD2}" srcOrd="0" destOrd="0" presId="urn:microsoft.com/office/officeart/2005/8/layout/equation1"/>
    <dgm:cxn modelId="{90F76679-44E0-4B28-93A8-FF0E9AFFF56B}" type="presOf" srcId="{88803618-5F05-4E06-9218-06ACAC8C9EF2}" destId="{709746D7-6CD4-4086-A3F4-44EA896E7969}" srcOrd="0" destOrd="0" presId="urn:microsoft.com/office/officeart/2005/8/layout/equation1"/>
    <dgm:cxn modelId="{E20E47E7-B00A-4135-B16E-2F236EAEFD3C}" type="presOf" srcId="{59C7DD39-B826-442F-8C83-E563DE293D63}" destId="{7D80DA4A-0D3F-4F83-BCE8-3FEA25C51277}" srcOrd="0" destOrd="0" presId="urn:microsoft.com/office/officeart/2005/8/layout/equation1"/>
    <dgm:cxn modelId="{19753FB2-C699-48B2-96BB-536D4756721C}" srcId="{59C7DD39-B826-442F-8C83-E563DE293D63}" destId="{AA6F46B2-9DE9-4BB2-ACAD-3190EEAF0A60}" srcOrd="2" destOrd="0" parTransId="{DCE8E7DD-93F5-4BF3-A7E0-CDBF02699A6B}" sibTransId="{76CCA750-D271-4979-AB77-577165605059}"/>
    <dgm:cxn modelId="{DBF5A230-4C75-45C7-AFDE-D334A639C5D8}" type="presOf" srcId="{F74E8C81-D013-42C9-88B6-B11F6CE50567}" destId="{80954472-3D5A-4316-9A76-3677A9EB0112}" srcOrd="0" destOrd="0" presId="urn:microsoft.com/office/officeart/2005/8/layout/equation1"/>
    <dgm:cxn modelId="{AB4C61DD-5DE1-4C0C-A895-57B40A781715}" srcId="{59C7DD39-B826-442F-8C83-E563DE293D63}" destId="{88803618-5F05-4E06-9218-06ACAC8C9EF2}" srcOrd="0" destOrd="0" parTransId="{7A783F76-8534-4663-8F5B-21986A4C44FD}" sibTransId="{F74E8C81-D013-42C9-88B6-B11F6CE50567}"/>
    <dgm:cxn modelId="{B7D3C43D-BDDA-4828-A510-728CB1549712}" srcId="{59C7DD39-B826-442F-8C83-E563DE293D63}" destId="{19AD9410-CAC1-42E9-ABD9-711E7E426BE2}" srcOrd="1" destOrd="0" parTransId="{6EEFCA60-EBCF-4C29-BAF3-4CFAAA5BA805}" sibTransId="{D57B98CC-7AA8-40C9-B9AC-11F1DDE9DB42}"/>
    <dgm:cxn modelId="{2E3FA130-5E4A-4C72-8A86-4CDCE0694327}" type="presOf" srcId="{AA6F46B2-9DE9-4BB2-ACAD-3190EEAF0A60}" destId="{1EBDDB23-E91B-42DB-8D01-E3853CAF733A}" srcOrd="0" destOrd="0" presId="urn:microsoft.com/office/officeart/2005/8/layout/equation1"/>
    <dgm:cxn modelId="{8EDA966D-0840-4391-9DDE-9604C7FB4149}" type="presParOf" srcId="{7D80DA4A-0D3F-4F83-BCE8-3FEA25C51277}" destId="{709746D7-6CD4-4086-A3F4-44EA896E7969}" srcOrd="0" destOrd="0" presId="urn:microsoft.com/office/officeart/2005/8/layout/equation1"/>
    <dgm:cxn modelId="{B8766212-927F-411E-BB89-3BF9E27D2ECC}" type="presParOf" srcId="{7D80DA4A-0D3F-4F83-BCE8-3FEA25C51277}" destId="{C21FC06D-7229-480E-89B5-C68802759392}" srcOrd="1" destOrd="0" presId="urn:microsoft.com/office/officeart/2005/8/layout/equation1"/>
    <dgm:cxn modelId="{CC0D343D-4C46-43A7-8FD2-2454A34298CB}" type="presParOf" srcId="{7D80DA4A-0D3F-4F83-BCE8-3FEA25C51277}" destId="{80954472-3D5A-4316-9A76-3677A9EB0112}" srcOrd="2" destOrd="0" presId="urn:microsoft.com/office/officeart/2005/8/layout/equation1"/>
    <dgm:cxn modelId="{AD612975-1166-4794-9ABD-DEF84B583CA3}" type="presParOf" srcId="{7D80DA4A-0D3F-4F83-BCE8-3FEA25C51277}" destId="{F6035D0C-9C26-4FAE-B759-F635E04BC665}" srcOrd="3" destOrd="0" presId="urn:microsoft.com/office/officeart/2005/8/layout/equation1"/>
    <dgm:cxn modelId="{AD32C17C-1E71-4F9C-B31D-B8E141EBCBF0}" type="presParOf" srcId="{7D80DA4A-0D3F-4F83-BCE8-3FEA25C51277}" destId="{F782402E-EA9D-4026-9266-939BB77CDDD2}" srcOrd="4" destOrd="0" presId="urn:microsoft.com/office/officeart/2005/8/layout/equation1"/>
    <dgm:cxn modelId="{9C834F3C-D8E9-423B-8DC5-8E30F00A5FB9}" type="presParOf" srcId="{7D80DA4A-0D3F-4F83-BCE8-3FEA25C51277}" destId="{C82FFF17-FF77-4803-8481-FAD8E742F38F}" srcOrd="5" destOrd="0" presId="urn:microsoft.com/office/officeart/2005/8/layout/equation1"/>
    <dgm:cxn modelId="{D32283DB-FC85-4039-9E6D-B57D4BB6512A}" type="presParOf" srcId="{7D80DA4A-0D3F-4F83-BCE8-3FEA25C51277}" destId="{DFE8F5BC-984D-429A-82D4-FB4DC94774D0}" srcOrd="6" destOrd="0" presId="urn:microsoft.com/office/officeart/2005/8/layout/equation1"/>
    <dgm:cxn modelId="{57725168-3176-4321-AEDA-0E53380139C0}" type="presParOf" srcId="{7D80DA4A-0D3F-4F83-BCE8-3FEA25C51277}" destId="{D7EF1B4C-39BC-4FB7-B9C6-AAB19384C3EE}" srcOrd="7" destOrd="0" presId="urn:microsoft.com/office/officeart/2005/8/layout/equation1"/>
    <dgm:cxn modelId="{19367CF0-F573-4896-8668-D9EB0D778B6B}" type="presParOf" srcId="{7D80DA4A-0D3F-4F83-BCE8-3FEA25C51277}" destId="{1EBDDB23-E91B-42DB-8D01-E3853CAF733A}" srcOrd="8" destOrd="0" presId="urn:microsoft.com/office/officeart/2005/8/layout/equati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5B8003C-CE10-4A32-863D-8D986FAB6436}"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zh-TW" altLang="en-US"/>
        </a:p>
      </dgm:t>
    </dgm:pt>
    <dgm:pt modelId="{F0263DC9-96D0-41C3-ACE2-FEC8423AF74F}">
      <dgm:prSet phldrT="[文字]"/>
      <dgm:spPr/>
      <dgm:t>
        <a:bodyPr/>
        <a:lstStyle/>
        <a:p>
          <a:r>
            <a:rPr lang="zh-HK" altLang="zh-TW" dirty="0" smtClean="0"/>
            <a:t>訂定目</a:t>
          </a:r>
          <a:r>
            <a:rPr lang="zh-TW" altLang="zh-TW" dirty="0" smtClean="0"/>
            <a:t>標</a:t>
          </a:r>
          <a:endParaRPr lang="zh-TW" altLang="en-US" dirty="0"/>
        </a:p>
      </dgm:t>
    </dgm:pt>
    <dgm:pt modelId="{3700B511-FFE0-41F4-A9C3-950EA695467C}" type="parTrans" cxnId="{21076321-C8B5-4A41-92DF-CF9FFA93CED2}">
      <dgm:prSet/>
      <dgm:spPr/>
      <dgm:t>
        <a:bodyPr/>
        <a:lstStyle/>
        <a:p>
          <a:endParaRPr lang="zh-TW" altLang="en-US"/>
        </a:p>
      </dgm:t>
    </dgm:pt>
    <dgm:pt modelId="{565B1806-5267-4B9F-8753-C9999FB34968}" type="sibTrans" cxnId="{21076321-C8B5-4A41-92DF-CF9FFA93CED2}">
      <dgm:prSet/>
      <dgm:spPr/>
      <dgm:t>
        <a:bodyPr/>
        <a:lstStyle/>
        <a:p>
          <a:endParaRPr lang="zh-TW" altLang="en-US"/>
        </a:p>
      </dgm:t>
    </dgm:pt>
    <dgm:pt modelId="{295BE308-79F2-4A2E-9352-8DD43BC6739F}">
      <dgm:prSet phldrT="[文字]"/>
      <dgm:spPr/>
      <dgm:t>
        <a:bodyPr/>
        <a:lstStyle/>
        <a:p>
          <a:r>
            <a:rPr lang="zh-HK" altLang="zh-TW" dirty="0" smtClean="0"/>
            <a:t>記</a:t>
          </a:r>
          <a:r>
            <a:rPr lang="zh-TW" altLang="zh-TW" dirty="0" smtClean="0"/>
            <a:t>錄</a:t>
          </a:r>
          <a:r>
            <a:rPr lang="zh-HK" altLang="zh-TW" dirty="0" smtClean="0"/>
            <a:t>開支</a:t>
          </a:r>
          <a:endParaRPr lang="zh-TW" altLang="en-US" dirty="0"/>
        </a:p>
      </dgm:t>
    </dgm:pt>
    <dgm:pt modelId="{F2168637-BF86-4F90-B49D-889FF8768731}" type="parTrans" cxnId="{C89BDAB3-AD7C-4799-9C05-67DF398A3E9E}">
      <dgm:prSet/>
      <dgm:spPr/>
      <dgm:t>
        <a:bodyPr/>
        <a:lstStyle/>
        <a:p>
          <a:endParaRPr lang="zh-TW" altLang="en-US"/>
        </a:p>
      </dgm:t>
    </dgm:pt>
    <dgm:pt modelId="{0B8B8C77-9555-41E9-A904-5EAB268479B6}" type="sibTrans" cxnId="{C89BDAB3-AD7C-4799-9C05-67DF398A3E9E}">
      <dgm:prSet/>
      <dgm:spPr/>
      <dgm:t>
        <a:bodyPr/>
        <a:lstStyle/>
        <a:p>
          <a:endParaRPr lang="zh-TW" altLang="en-US"/>
        </a:p>
      </dgm:t>
    </dgm:pt>
    <dgm:pt modelId="{B001703D-2CB1-40F0-8114-C4CC12F6640D}">
      <dgm:prSet phldrT="[文字]"/>
      <dgm:spPr/>
      <dgm:t>
        <a:bodyPr/>
        <a:lstStyle/>
        <a:p>
          <a:r>
            <a:rPr lang="zh-TW" altLang="en-US" dirty="0" smtClean="0"/>
            <a:t>制定預算</a:t>
          </a:r>
          <a:endParaRPr lang="zh-TW" altLang="en-US" dirty="0"/>
        </a:p>
      </dgm:t>
    </dgm:pt>
    <dgm:pt modelId="{4E7C12F3-5EFA-4330-B65C-774C70440941}" type="parTrans" cxnId="{DFBED460-358B-457E-9DBF-0AC728C8D852}">
      <dgm:prSet/>
      <dgm:spPr/>
      <dgm:t>
        <a:bodyPr/>
        <a:lstStyle/>
        <a:p>
          <a:endParaRPr lang="zh-TW" altLang="en-US"/>
        </a:p>
      </dgm:t>
    </dgm:pt>
    <dgm:pt modelId="{0436A0D9-2532-4C62-BE15-99308BA4B400}" type="sibTrans" cxnId="{DFBED460-358B-457E-9DBF-0AC728C8D852}">
      <dgm:prSet/>
      <dgm:spPr/>
      <dgm:t>
        <a:bodyPr/>
        <a:lstStyle/>
        <a:p>
          <a:endParaRPr lang="zh-TW" altLang="en-US"/>
        </a:p>
      </dgm:t>
    </dgm:pt>
    <dgm:pt modelId="{3E074B4A-FAAC-417B-9B0A-B5111634D37B}">
      <dgm:prSet/>
      <dgm:spPr/>
      <dgm:t>
        <a:bodyPr/>
        <a:lstStyle/>
        <a:p>
          <a:r>
            <a:rPr lang="zh-TW" altLang="en-US" dirty="0" smtClean="0"/>
            <a:t>檢視預算</a:t>
          </a:r>
          <a:endParaRPr lang="zh-TW" altLang="en-US" dirty="0"/>
        </a:p>
      </dgm:t>
    </dgm:pt>
    <dgm:pt modelId="{770A8E2A-CF94-4857-80B0-A46A51F2F99B}" type="parTrans" cxnId="{799A99D8-8A92-47E5-B5CF-036E94A4AF13}">
      <dgm:prSet/>
      <dgm:spPr/>
      <dgm:t>
        <a:bodyPr/>
        <a:lstStyle/>
        <a:p>
          <a:endParaRPr lang="zh-TW" altLang="en-US"/>
        </a:p>
      </dgm:t>
    </dgm:pt>
    <dgm:pt modelId="{7EE0DB7A-AC5E-47E7-B655-68131F80E5C3}" type="sibTrans" cxnId="{799A99D8-8A92-47E5-B5CF-036E94A4AF13}">
      <dgm:prSet/>
      <dgm:spPr/>
      <dgm:t>
        <a:bodyPr/>
        <a:lstStyle/>
        <a:p>
          <a:endParaRPr lang="zh-TW" altLang="en-US"/>
        </a:p>
      </dgm:t>
    </dgm:pt>
    <dgm:pt modelId="{374E0C78-C704-4554-A35F-596FD9D00FA6}" type="pres">
      <dgm:prSet presAssocID="{E5B8003C-CE10-4A32-863D-8D986FAB6436}" presName="Name0" presStyleCnt="0">
        <dgm:presLayoutVars>
          <dgm:dir/>
          <dgm:resizeHandles val="exact"/>
        </dgm:presLayoutVars>
      </dgm:prSet>
      <dgm:spPr/>
      <dgm:t>
        <a:bodyPr/>
        <a:lstStyle/>
        <a:p>
          <a:endParaRPr lang="zh-TW" altLang="en-US"/>
        </a:p>
      </dgm:t>
    </dgm:pt>
    <dgm:pt modelId="{EDC2026D-BC96-4FE9-8A68-EBCD56A264DF}" type="pres">
      <dgm:prSet presAssocID="{F0263DC9-96D0-41C3-ACE2-FEC8423AF74F}" presName="node" presStyleLbl="node1" presStyleIdx="0" presStyleCnt="4">
        <dgm:presLayoutVars>
          <dgm:bulletEnabled val="1"/>
        </dgm:presLayoutVars>
      </dgm:prSet>
      <dgm:spPr/>
      <dgm:t>
        <a:bodyPr/>
        <a:lstStyle/>
        <a:p>
          <a:endParaRPr lang="zh-TW" altLang="en-US"/>
        </a:p>
      </dgm:t>
    </dgm:pt>
    <dgm:pt modelId="{4D2B7495-2FB1-4C5D-8589-60BCCE57FC8A}" type="pres">
      <dgm:prSet presAssocID="{565B1806-5267-4B9F-8753-C9999FB34968}" presName="sibTrans" presStyleLbl="sibTrans2D1" presStyleIdx="0" presStyleCnt="3"/>
      <dgm:spPr/>
      <dgm:t>
        <a:bodyPr/>
        <a:lstStyle/>
        <a:p>
          <a:endParaRPr lang="zh-TW" altLang="en-US"/>
        </a:p>
      </dgm:t>
    </dgm:pt>
    <dgm:pt modelId="{7CF92A39-07D8-4476-B7FD-B89F47F488A9}" type="pres">
      <dgm:prSet presAssocID="{565B1806-5267-4B9F-8753-C9999FB34968}" presName="connectorText" presStyleLbl="sibTrans2D1" presStyleIdx="0" presStyleCnt="3"/>
      <dgm:spPr/>
      <dgm:t>
        <a:bodyPr/>
        <a:lstStyle/>
        <a:p>
          <a:endParaRPr lang="zh-TW" altLang="en-US"/>
        </a:p>
      </dgm:t>
    </dgm:pt>
    <dgm:pt modelId="{F2EE53FF-6EF7-44BD-9083-6D44BD8D1D4A}" type="pres">
      <dgm:prSet presAssocID="{295BE308-79F2-4A2E-9352-8DD43BC6739F}" presName="node" presStyleLbl="node1" presStyleIdx="1" presStyleCnt="4">
        <dgm:presLayoutVars>
          <dgm:bulletEnabled val="1"/>
        </dgm:presLayoutVars>
      </dgm:prSet>
      <dgm:spPr/>
      <dgm:t>
        <a:bodyPr/>
        <a:lstStyle/>
        <a:p>
          <a:endParaRPr lang="zh-TW" altLang="en-US"/>
        </a:p>
      </dgm:t>
    </dgm:pt>
    <dgm:pt modelId="{6C3E9976-2B8D-40EB-84D8-A5FA5A5B9344}" type="pres">
      <dgm:prSet presAssocID="{0B8B8C77-9555-41E9-A904-5EAB268479B6}" presName="sibTrans" presStyleLbl="sibTrans2D1" presStyleIdx="1" presStyleCnt="3"/>
      <dgm:spPr/>
      <dgm:t>
        <a:bodyPr/>
        <a:lstStyle/>
        <a:p>
          <a:endParaRPr lang="zh-TW" altLang="en-US"/>
        </a:p>
      </dgm:t>
    </dgm:pt>
    <dgm:pt modelId="{F249B07F-1CF9-4F90-9905-07CC085C5034}" type="pres">
      <dgm:prSet presAssocID="{0B8B8C77-9555-41E9-A904-5EAB268479B6}" presName="connectorText" presStyleLbl="sibTrans2D1" presStyleIdx="1" presStyleCnt="3"/>
      <dgm:spPr/>
      <dgm:t>
        <a:bodyPr/>
        <a:lstStyle/>
        <a:p>
          <a:endParaRPr lang="zh-TW" altLang="en-US"/>
        </a:p>
      </dgm:t>
    </dgm:pt>
    <dgm:pt modelId="{31C3135F-8478-41F1-ADF5-21645312DC73}" type="pres">
      <dgm:prSet presAssocID="{B001703D-2CB1-40F0-8114-C4CC12F6640D}" presName="node" presStyleLbl="node1" presStyleIdx="2" presStyleCnt="4">
        <dgm:presLayoutVars>
          <dgm:bulletEnabled val="1"/>
        </dgm:presLayoutVars>
      </dgm:prSet>
      <dgm:spPr/>
      <dgm:t>
        <a:bodyPr/>
        <a:lstStyle/>
        <a:p>
          <a:endParaRPr lang="zh-TW" altLang="en-US"/>
        </a:p>
      </dgm:t>
    </dgm:pt>
    <dgm:pt modelId="{9F46B73C-B6E8-41BF-9996-A9FE66BD04B0}" type="pres">
      <dgm:prSet presAssocID="{0436A0D9-2532-4C62-BE15-99308BA4B400}" presName="sibTrans" presStyleLbl="sibTrans2D1" presStyleIdx="2" presStyleCnt="3"/>
      <dgm:spPr/>
      <dgm:t>
        <a:bodyPr/>
        <a:lstStyle/>
        <a:p>
          <a:endParaRPr lang="zh-TW" altLang="en-US"/>
        </a:p>
      </dgm:t>
    </dgm:pt>
    <dgm:pt modelId="{E45F453A-D921-4B93-8507-5208905C03C8}" type="pres">
      <dgm:prSet presAssocID="{0436A0D9-2532-4C62-BE15-99308BA4B400}" presName="connectorText" presStyleLbl="sibTrans2D1" presStyleIdx="2" presStyleCnt="3"/>
      <dgm:spPr/>
      <dgm:t>
        <a:bodyPr/>
        <a:lstStyle/>
        <a:p>
          <a:endParaRPr lang="zh-TW" altLang="en-US"/>
        </a:p>
      </dgm:t>
    </dgm:pt>
    <dgm:pt modelId="{DB6E4908-0E8D-49A8-B207-CF245A6AE2DE}" type="pres">
      <dgm:prSet presAssocID="{3E074B4A-FAAC-417B-9B0A-B5111634D37B}" presName="node" presStyleLbl="node1" presStyleIdx="3" presStyleCnt="4">
        <dgm:presLayoutVars>
          <dgm:bulletEnabled val="1"/>
        </dgm:presLayoutVars>
      </dgm:prSet>
      <dgm:spPr/>
      <dgm:t>
        <a:bodyPr/>
        <a:lstStyle/>
        <a:p>
          <a:endParaRPr lang="zh-TW" altLang="en-US"/>
        </a:p>
      </dgm:t>
    </dgm:pt>
  </dgm:ptLst>
  <dgm:cxnLst>
    <dgm:cxn modelId="{27A50180-8D6D-4DEC-81F3-4E639766E205}" type="presOf" srcId="{0B8B8C77-9555-41E9-A904-5EAB268479B6}" destId="{F249B07F-1CF9-4F90-9905-07CC085C5034}" srcOrd="1" destOrd="0" presId="urn:microsoft.com/office/officeart/2005/8/layout/process1"/>
    <dgm:cxn modelId="{C64FDCFC-3627-49AA-BB16-0AD480719F63}" type="presOf" srcId="{E5B8003C-CE10-4A32-863D-8D986FAB6436}" destId="{374E0C78-C704-4554-A35F-596FD9D00FA6}" srcOrd="0" destOrd="0" presId="urn:microsoft.com/office/officeart/2005/8/layout/process1"/>
    <dgm:cxn modelId="{BE76BD91-28FA-49D0-8197-A365E014F060}" type="presOf" srcId="{F0263DC9-96D0-41C3-ACE2-FEC8423AF74F}" destId="{EDC2026D-BC96-4FE9-8A68-EBCD56A264DF}" srcOrd="0" destOrd="0" presId="urn:microsoft.com/office/officeart/2005/8/layout/process1"/>
    <dgm:cxn modelId="{C89BDAB3-AD7C-4799-9C05-67DF398A3E9E}" srcId="{E5B8003C-CE10-4A32-863D-8D986FAB6436}" destId="{295BE308-79F2-4A2E-9352-8DD43BC6739F}" srcOrd="1" destOrd="0" parTransId="{F2168637-BF86-4F90-B49D-889FF8768731}" sibTransId="{0B8B8C77-9555-41E9-A904-5EAB268479B6}"/>
    <dgm:cxn modelId="{BF9D285C-9BCE-435D-AA59-D1E7E02B0DBC}" type="presOf" srcId="{3E074B4A-FAAC-417B-9B0A-B5111634D37B}" destId="{DB6E4908-0E8D-49A8-B207-CF245A6AE2DE}" srcOrd="0" destOrd="0" presId="urn:microsoft.com/office/officeart/2005/8/layout/process1"/>
    <dgm:cxn modelId="{DFBED460-358B-457E-9DBF-0AC728C8D852}" srcId="{E5B8003C-CE10-4A32-863D-8D986FAB6436}" destId="{B001703D-2CB1-40F0-8114-C4CC12F6640D}" srcOrd="2" destOrd="0" parTransId="{4E7C12F3-5EFA-4330-B65C-774C70440941}" sibTransId="{0436A0D9-2532-4C62-BE15-99308BA4B400}"/>
    <dgm:cxn modelId="{21076321-C8B5-4A41-92DF-CF9FFA93CED2}" srcId="{E5B8003C-CE10-4A32-863D-8D986FAB6436}" destId="{F0263DC9-96D0-41C3-ACE2-FEC8423AF74F}" srcOrd="0" destOrd="0" parTransId="{3700B511-FFE0-41F4-A9C3-950EA695467C}" sibTransId="{565B1806-5267-4B9F-8753-C9999FB34968}"/>
    <dgm:cxn modelId="{1C569D09-7551-4406-8484-1147D60FD381}" type="presOf" srcId="{565B1806-5267-4B9F-8753-C9999FB34968}" destId="{4D2B7495-2FB1-4C5D-8589-60BCCE57FC8A}" srcOrd="0" destOrd="0" presId="urn:microsoft.com/office/officeart/2005/8/layout/process1"/>
    <dgm:cxn modelId="{799A99D8-8A92-47E5-B5CF-036E94A4AF13}" srcId="{E5B8003C-CE10-4A32-863D-8D986FAB6436}" destId="{3E074B4A-FAAC-417B-9B0A-B5111634D37B}" srcOrd="3" destOrd="0" parTransId="{770A8E2A-CF94-4857-80B0-A46A51F2F99B}" sibTransId="{7EE0DB7A-AC5E-47E7-B655-68131F80E5C3}"/>
    <dgm:cxn modelId="{059BF5F5-1B37-44FF-837C-7604AB942CCB}" type="presOf" srcId="{565B1806-5267-4B9F-8753-C9999FB34968}" destId="{7CF92A39-07D8-4476-B7FD-B89F47F488A9}" srcOrd="1" destOrd="0" presId="urn:microsoft.com/office/officeart/2005/8/layout/process1"/>
    <dgm:cxn modelId="{836C048F-EBAC-418C-9EE1-B4EA39BD423C}" type="presOf" srcId="{0436A0D9-2532-4C62-BE15-99308BA4B400}" destId="{9F46B73C-B6E8-41BF-9996-A9FE66BD04B0}" srcOrd="0" destOrd="0" presId="urn:microsoft.com/office/officeart/2005/8/layout/process1"/>
    <dgm:cxn modelId="{132FE343-E93D-49F8-9DA3-13ADA545AE97}" type="presOf" srcId="{B001703D-2CB1-40F0-8114-C4CC12F6640D}" destId="{31C3135F-8478-41F1-ADF5-21645312DC73}" srcOrd="0" destOrd="0" presId="urn:microsoft.com/office/officeart/2005/8/layout/process1"/>
    <dgm:cxn modelId="{CF95ABC0-B596-4C3D-8CBF-6DD52BC0B7E7}" type="presOf" srcId="{295BE308-79F2-4A2E-9352-8DD43BC6739F}" destId="{F2EE53FF-6EF7-44BD-9083-6D44BD8D1D4A}" srcOrd="0" destOrd="0" presId="urn:microsoft.com/office/officeart/2005/8/layout/process1"/>
    <dgm:cxn modelId="{08DB6B55-F395-407D-820A-1522486F0C0C}" type="presOf" srcId="{0436A0D9-2532-4C62-BE15-99308BA4B400}" destId="{E45F453A-D921-4B93-8507-5208905C03C8}" srcOrd="1" destOrd="0" presId="urn:microsoft.com/office/officeart/2005/8/layout/process1"/>
    <dgm:cxn modelId="{88B05855-D37D-474B-8477-119584D4D045}" type="presOf" srcId="{0B8B8C77-9555-41E9-A904-5EAB268479B6}" destId="{6C3E9976-2B8D-40EB-84D8-A5FA5A5B9344}" srcOrd="0" destOrd="0" presId="urn:microsoft.com/office/officeart/2005/8/layout/process1"/>
    <dgm:cxn modelId="{F0DF70D6-2EA1-4B5F-8989-0CFC0B47B1EF}" type="presParOf" srcId="{374E0C78-C704-4554-A35F-596FD9D00FA6}" destId="{EDC2026D-BC96-4FE9-8A68-EBCD56A264DF}" srcOrd="0" destOrd="0" presId="urn:microsoft.com/office/officeart/2005/8/layout/process1"/>
    <dgm:cxn modelId="{6EB24EC8-90D8-455D-BED8-86250CBF5509}" type="presParOf" srcId="{374E0C78-C704-4554-A35F-596FD9D00FA6}" destId="{4D2B7495-2FB1-4C5D-8589-60BCCE57FC8A}" srcOrd="1" destOrd="0" presId="urn:microsoft.com/office/officeart/2005/8/layout/process1"/>
    <dgm:cxn modelId="{6AF87F97-19D8-4DB0-B6F4-148AEFC5C75B}" type="presParOf" srcId="{4D2B7495-2FB1-4C5D-8589-60BCCE57FC8A}" destId="{7CF92A39-07D8-4476-B7FD-B89F47F488A9}" srcOrd="0" destOrd="0" presId="urn:microsoft.com/office/officeart/2005/8/layout/process1"/>
    <dgm:cxn modelId="{0A7CF0FC-97C2-4AB5-8059-751C4A0B05FB}" type="presParOf" srcId="{374E0C78-C704-4554-A35F-596FD9D00FA6}" destId="{F2EE53FF-6EF7-44BD-9083-6D44BD8D1D4A}" srcOrd="2" destOrd="0" presId="urn:microsoft.com/office/officeart/2005/8/layout/process1"/>
    <dgm:cxn modelId="{3FF93309-AC84-4043-A3F6-FEB0CDA16714}" type="presParOf" srcId="{374E0C78-C704-4554-A35F-596FD9D00FA6}" destId="{6C3E9976-2B8D-40EB-84D8-A5FA5A5B9344}" srcOrd="3" destOrd="0" presId="urn:microsoft.com/office/officeart/2005/8/layout/process1"/>
    <dgm:cxn modelId="{BC51F124-C517-45D5-8AD3-370E94C67B18}" type="presParOf" srcId="{6C3E9976-2B8D-40EB-84D8-A5FA5A5B9344}" destId="{F249B07F-1CF9-4F90-9905-07CC085C5034}" srcOrd="0" destOrd="0" presId="urn:microsoft.com/office/officeart/2005/8/layout/process1"/>
    <dgm:cxn modelId="{98323FED-09BE-44BF-A18D-CFC5B693BEFD}" type="presParOf" srcId="{374E0C78-C704-4554-A35F-596FD9D00FA6}" destId="{31C3135F-8478-41F1-ADF5-21645312DC73}" srcOrd="4" destOrd="0" presId="urn:microsoft.com/office/officeart/2005/8/layout/process1"/>
    <dgm:cxn modelId="{55715C54-4D3B-4FB1-8109-72DFD7559160}" type="presParOf" srcId="{374E0C78-C704-4554-A35F-596FD9D00FA6}" destId="{9F46B73C-B6E8-41BF-9996-A9FE66BD04B0}" srcOrd="5" destOrd="0" presId="urn:microsoft.com/office/officeart/2005/8/layout/process1"/>
    <dgm:cxn modelId="{A2DAD7C5-F849-4CF8-A13E-0AA247D4E6AA}" type="presParOf" srcId="{9F46B73C-B6E8-41BF-9996-A9FE66BD04B0}" destId="{E45F453A-D921-4B93-8507-5208905C03C8}" srcOrd="0" destOrd="0" presId="urn:microsoft.com/office/officeart/2005/8/layout/process1"/>
    <dgm:cxn modelId="{86DF4096-C4A8-46C6-852A-E7A26D211392}" type="presParOf" srcId="{374E0C78-C704-4554-A35F-596FD9D00FA6}" destId="{DB6E4908-0E8D-49A8-B207-CF245A6AE2DE}" srcOrd="6" destOrd="0" presId="urn:microsoft.com/office/officeart/2005/8/layout/process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9746D7-6CD4-4086-A3F4-44EA896E7969}">
      <dsp:nvSpPr>
        <dsp:cNvPr id="0" name=""/>
        <dsp:cNvSpPr/>
      </dsp:nvSpPr>
      <dsp:spPr>
        <a:xfrm>
          <a:off x="1368" y="29244"/>
          <a:ext cx="1813719" cy="1813719"/>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2000250">
            <a:lnSpc>
              <a:spcPct val="90000"/>
            </a:lnSpc>
            <a:spcBef>
              <a:spcPct val="0"/>
            </a:spcBef>
            <a:spcAft>
              <a:spcPct val="35000"/>
            </a:spcAft>
          </a:pPr>
          <a:r>
            <a:rPr lang="zh-CN" altLang="en-US" sz="4500" kern="1200" dirty="0" smtClean="0">
              <a:latin typeface="微軟正黑體" panose="020B0604030504040204" pitchFamily="34" charset="-120"/>
              <a:ea typeface="微軟正黑體" panose="020B0604030504040204" pitchFamily="34" charset="-120"/>
            </a:rPr>
            <a:t>收入</a:t>
          </a:r>
          <a:endParaRPr lang="zh-TW" altLang="en-US" sz="4500" kern="1200" dirty="0">
            <a:latin typeface="微軟正黑體" panose="020B0604030504040204" pitchFamily="34" charset="-120"/>
            <a:ea typeface="微軟正黑體" panose="020B0604030504040204" pitchFamily="34" charset="-120"/>
          </a:endParaRPr>
        </a:p>
      </dsp:txBody>
      <dsp:txXfrm>
        <a:off x="266981" y="294857"/>
        <a:ext cx="1282493" cy="1282493"/>
      </dsp:txXfrm>
    </dsp:sp>
    <dsp:sp modelId="{80954472-3D5A-4316-9A76-3677A9EB0112}">
      <dsp:nvSpPr>
        <dsp:cNvPr id="0" name=""/>
        <dsp:cNvSpPr/>
      </dsp:nvSpPr>
      <dsp:spPr>
        <a:xfrm>
          <a:off x="1962361" y="410125"/>
          <a:ext cx="1051957" cy="1051957"/>
        </a:xfrm>
        <a:prstGeom prst="mathEqual">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zh-TW" altLang="en-US" sz="3600" kern="1200" dirty="0"/>
        </a:p>
      </dsp:txBody>
      <dsp:txXfrm>
        <a:off x="2101798" y="626828"/>
        <a:ext cx="773083" cy="618551"/>
      </dsp:txXfrm>
    </dsp:sp>
    <dsp:sp modelId="{F782402E-EA9D-4026-9266-939BB77CDDD2}">
      <dsp:nvSpPr>
        <dsp:cNvPr id="0" name=""/>
        <dsp:cNvSpPr/>
      </dsp:nvSpPr>
      <dsp:spPr>
        <a:xfrm>
          <a:off x="3161592" y="29244"/>
          <a:ext cx="1813719" cy="1813719"/>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2000250">
            <a:lnSpc>
              <a:spcPct val="90000"/>
            </a:lnSpc>
            <a:spcBef>
              <a:spcPct val="0"/>
            </a:spcBef>
            <a:spcAft>
              <a:spcPct val="35000"/>
            </a:spcAft>
          </a:pPr>
          <a:r>
            <a:rPr lang="zh-CN" altLang="en-US" sz="4500" kern="1200" dirty="0" smtClean="0">
              <a:latin typeface="微軟正黑體" panose="020B0604030504040204" pitchFamily="34" charset="-120"/>
              <a:ea typeface="微軟正黑體" panose="020B0604030504040204" pitchFamily="34" charset="-120"/>
            </a:rPr>
            <a:t>儲蓄</a:t>
          </a:r>
          <a:endParaRPr lang="zh-TW" altLang="en-US" sz="4500" kern="1200" dirty="0">
            <a:latin typeface="微軟正黑體" panose="020B0604030504040204" pitchFamily="34" charset="-120"/>
            <a:ea typeface="微軟正黑體" panose="020B0604030504040204" pitchFamily="34" charset="-120"/>
          </a:endParaRPr>
        </a:p>
      </dsp:txBody>
      <dsp:txXfrm>
        <a:off x="3427205" y="294857"/>
        <a:ext cx="1282493" cy="1282493"/>
      </dsp:txXfrm>
    </dsp:sp>
    <dsp:sp modelId="{DFE8F5BC-984D-429A-82D4-FB4DC94774D0}">
      <dsp:nvSpPr>
        <dsp:cNvPr id="0" name=""/>
        <dsp:cNvSpPr/>
      </dsp:nvSpPr>
      <dsp:spPr>
        <a:xfrm>
          <a:off x="5122585" y="410125"/>
          <a:ext cx="1051957" cy="1051957"/>
        </a:xfrm>
        <a:prstGeom prst="mathPlus">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zh-TW" altLang="en-US" sz="1200" kern="1200">
            <a:latin typeface="微軟正黑體" panose="020B0604030504040204" pitchFamily="34" charset="-120"/>
            <a:ea typeface="微軟正黑體" panose="020B0604030504040204" pitchFamily="34" charset="-120"/>
          </a:endParaRPr>
        </a:p>
      </dsp:txBody>
      <dsp:txXfrm>
        <a:off x="5262022" y="812393"/>
        <a:ext cx="773083" cy="247421"/>
      </dsp:txXfrm>
    </dsp:sp>
    <dsp:sp modelId="{1EBDDB23-E91B-42DB-8D01-E3853CAF733A}">
      <dsp:nvSpPr>
        <dsp:cNvPr id="0" name=""/>
        <dsp:cNvSpPr/>
      </dsp:nvSpPr>
      <dsp:spPr>
        <a:xfrm>
          <a:off x="6321816" y="29244"/>
          <a:ext cx="1813719" cy="1813719"/>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2000250">
            <a:lnSpc>
              <a:spcPct val="90000"/>
            </a:lnSpc>
            <a:spcBef>
              <a:spcPct val="0"/>
            </a:spcBef>
            <a:spcAft>
              <a:spcPct val="35000"/>
            </a:spcAft>
          </a:pPr>
          <a:r>
            <a:rPr lang="zh-CN" altLang="en-US" sz="4500" kern="1200" dirty="0" smtClean="0">
              <a:latin typeface="微軟正黑體" panose="020B0604030504040204" pitchFamily="34" charset="-120"/>
              <a:ea typeface="微軟正黑體" panose="020B0604030504040204" pitchFamily="34" charset="-120"/>
            </a:rPr>
            <a:t>支出</a:t>
          </a:r>
          <a:endParaRPr lang="zh-TW" altLang="en-US" sz="4500" kern="1200" dirty="0">
            <a:latin typeface="微軟正黑體" panose="020B0604030504040204" pitchFamily="34" charset="-120"/>
            <a:ea typeface="微軟正黑體" panose="020B0604030504040204" pitchFamily="34" charset="-120"/>
          </a:endParaRPr>
        </a:p>
      </dsp:txBody>
      <dsp:txXfrm>
        <a:off x="6587429" y="294857"/>
        <a:ext cx="1282493" cy="128249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3437D7-A0F7-45EB-A7B0-DF22D55A000E}">
      <dsp:nvSpPr>
        <dsp:cNvPr id="0" name=""/>
        <dsp:cNvSpPr/>
      </dsp:nvSpPr>
      <dsp:spPr>
        <a:xfrm rot="5400000">
          <a:off x="964861" y="888273"/>
          <a:ext cx="780097" cy="888113"/>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85AC3FD-A875-49EC-8AA2-587ED242FF12}">
      <dsp:nvSpPr>
        <dsp:cNvPr id="0" name=""/>
        <dsp:cNvSpPr/>
      </dsp:nvSpPr>
      <dsp:spPr>
        <a:xfrm>
          <a:off x="758182" y="23520"/>
          <a:ext cx="1313224" cy="919214"/>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HK" altLang="zh-TW" sz="2000" kern="1200" dirty="0" smtClean="0"/>
            <a:t>訂定目</a:t>
          </a:r>
          <a:r>
            <a:rPr lang="zh-TW" altLang="zh-TW" sz="2000" kern="1200" dirty="0" smtClean="0"/>
            <a:t>標</a:t>
          </a:r>
          <a:endParaRPr lang="zh-TW" altLang="en-US" sz="2000" kern="1200" dirty="0"/>
        </a:p>
      </dsp:txBody>
      <dsp:txXfrm>
        <a:off x="803062" y="68400"/>
        <a:ext cx="1223464" cy="829454"/>
      </dsp:txXfrm>
    </dsp:sp>
    <dsp:sp modelId="{DB6D3B62-C399-43B7-B193-402A71DDA372}">
      <dsp:nvSpPr>
        <dsp:cNvPr id="0" name=""/>
        <dsp:cNvSpPr/>
      </dsp:nvSpPr>
      <dsp:spPr>
        <a:xfrm>
          <a:off x="2071407" y="111188"/>
          <a:ext cx="955114" cy="742950"/>
        </a:xfrm>
        <a:prstGeom prst="rect">
          <a:avLst/>
        </a:prstGeom>
        <a:noFill/>
        <a:ln>
          <a:noFill/>
        </a:ln>
        <a:effectLst/>
      </dsp:spPr>
      <dsp:style>
        <a:lnRef idx="0">
          <a:scrgbClr r="0" g="0" b="0"/>
        </a:lnRef>
        <a:fillRef idx="0">
          <a:scrgbClr r="0" g="0" b="0"/>
        </a:fillRef>
        <a:effectRef idx="0">
          <a:scrgbClr r="0" g="0" b="0"/>
        </a:effectRef>
        <a:fontRef idx="minor"/>
      </dsp:style>
    </dsp:sp>
    <dsp:sp modelId="{71E19547-AD51-4979-9382-675943360A5B}">
      <dsp:nvSpPr>
        <dsp:cNvPr id="0" name=""/>
        <dsp:cNvSpPr/>
      </dsp:nvSpPr>
      <dsp:spPr>
        <a:xfrm rot="5400000">
          <a:off x="2053664" y="1920855"/>
          <a:ext cx="780097" cy="888113"/>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271D4AD-5E6B-48D2-BBD6-0D146CFAD0E9}">
      <dsp:nvSpPr>
        <dsp:cNvPr id="0" name=""/>
        <dsp:cNvSpPr/>
      </dsp:nvSpPr>
      <dsp:spPr>
        <a:xfrm>
          <a:off x="1846985" y="1056101"/>
          <a:ext cx="1313224" cy="919214"/>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HK" altLang="zh-TW" sz="2000" kern="1200" dirty="0" smtClean="0"/>
            <a:t>記</a:t>
          </a:r>
          <a:r>
            <a:rPr lang="zh-TW" altLang="zh-TW" sz="2000" kern="1200" dirty="0" smtClean="0"/>
            <a:t>錄</a:t>
          </a:r>
          <a:r>
            <a:rPr lang="zh-HK" altLang="zh-TW" sz="2000" kern="1200" dirty="0" smtClean="0"/>
            <a:t>開支</a:t>
          </a:r>
          <a:endParaRPr lang="zh-TW" altLang="en-US" sz="2000" kern="1200" dirty="0"/>
        </a:p>
      </dsp:txBody>
      <dsp:txXfrm>
        <a:off x="1891865" y="1100981"/>
        <a:ext cx="1223464" cy="829454"/>
      </dsp:txXfrm>
    </dsp:sp>
    <dsp:sp modelId="{B9A9AA3E-54BA-4E1C-9B25-EF0B12EB4950}">
      <dsp:nvSpPr>
        <dsp:cNvPr id="0" name=""/>
        <dsp:cNvSpPr/>
      </dsp:nvSpPr>
      <dsp:spPr>
        <a:xfrm>
          <a:off x="3160210" y="1143769"/>
          <a:ext cx="955114" cy="742950"/>
        </a:xfrm>
        <a:prstGeom prst="rect">
          <a:avLst/>
        </a:prstGeom>
        <a:noFill/>
        <a:ln>
          <a:noFill/>
        </a:ln>
        <a:effectLst/>
      </dsp:spPr>
      <dsp:style>
        <a:lnRef idx="0">
          <a:scrgbClr r="0" g="0" b="0"/>
        </a:lnRef>
        <a:fillRef idx="0">
          <a:scrgbClr r="0" g="0" b="0"/>
        </a:fillRef>
        <a:effectRef idx="0">
          <a:scrgbClr r="0" g="0" b="0"/>
        </a:effectRef>
        <a:fontRef idx="minor"/>
      </dsp:style>
    </dsp:sp>
    <dsp:sp modelId="{216961AD-2FA1-48B2-A849-B32F7505EF8A}">
      <dsp:nvSpPr>
        <dsp:cNvPr id="0" name=""/>
        <dsp:cNvSpPr/>
      </dsp:nvSpPr>
      <dsp:spPr>
        <a:xfrm rot="5400000">
          <a:off x="3142467" y="2953437"/>
          <a:ext cx="780097" cy="888113"/>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62CEF9D-A6CC-42E7-AB92-79388F0F4F42}">
      <dsp:nvSpPr>
        <dsp:cNvPr id="0" name=""/>
        <dsp:cNvSpPr/>
      </dsp:nvSpPr>
      <dsp:spPr>
        <a:xfrm>
          <a:off x="2935789" y="2088683"/>
          <a:ext cx="1313224" cy="919214"/>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TW" altLang="en-US" sz="2000" kern="1200" dirty="0" smtClean="0"/>
            <a:t>制定預算</a:t>
          </a:r>
          <a:endParaRPr lang="zh-TW" altLang="en-US" sz="2000" kern="1200" dirty="0"/>
        </a:p>
      </dsp:txBody>
      <dsp:txXfrm>
        <a:off x="2980669" y="2133563"/>
        <a:ext cx="1223464" cy="829454"/>
      </dsp:txXfrm>
    </dsp:sp>
    <dsp:sp modelId="{2574B65C-823D-40B4-AC47-31C3BCC88B4C}">
      <dsp:nvSpPr>
        <dsp:cNvPr id="0" name=""/>
        <dsp:cNvSpPr/>
      </dsp:nvSpPr>
      <dsp:spPr>
        <a:xfrm>
          <a:off x="4249014" y="2176351"/>
          <a:ext cx="955114" cy="742950"/>
        </a:xfrm>
        <a:prstGeom prst="rect">
          <a:avLst/>
        </a:prstGeom>
        <a:noFill/>
        <a:ln>
          <a:noFill/>
        </a:ln>
        <a:effectLst/>
      </dsp:spPr>
      <dsp:style>
        <a:lnRef idx="0">
          <a:scrgbClr r="0" g="0" b="0"/>
        </a:lnRef>
        <a:fillRef idx="0">
          <a:scrgbClr r="0" g="0" b="0"/>
        </a:fillRef>
        <a:effectRef idx="0">
          <a:scrgbClr r="0" g="0" b="0"/>
        </a:effectRef>
        <a:fontRef idx="minor"/>
      </dsp:style>
    </dsp:sp>
    <dsp:sp modelId="{4E7FB269-FB44-4033-AAF7-28C4608B7090}">
      <dsp:nvSpPr>
        <dsp:cNvPr id="0" name=""/>
        <dsp:cNvSpPr/>
      </dsp:nvSpPr>
      <dsp:spPr>
        <a:xfrm>
          <a:off x="4024592" y="3121264"/>
          <a:ext cx="1313224" cy="919214"/>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TW" altLang="en-US" sz="2000" kern="1200" dirty="0" smtClean="0"/>
            <a:t>檢視預算</a:t>
          </a:r>
          <a:endParaRPr lang="zh-TW" altLang="en-US" sz="2000" kern="1200" dirty="0"/>
        </a:p>
      </dsp:txBody>
      <dsp:txXfrm>
        <a:off x="4069472" y="3166144"/>
        <a:ext cx="1223464" cy="82945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C2026D-BC96-4FE9-8A68-EBCD56A264DF}">
      <dsp:nvSpPr>
        <dsp:cNvPr id="0" name=""/>
        <dsp:cNvSpPr/>
      </dsp:nvSpPr>
      <dsp:spPr>
        <a:xfrm>
          <a:off x="2678" y="1169441"/>
          <a:ext cx="1171277" cy="70276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zh-HK" altLang="zh-TW" sz="1900" kern="1200" dirty="0" smtClean="0"/>
            <a:t>訂定目</a:t>
          </a:r>
          <a:r>
            <a:rPr lang="zh-TW" altLang="zh-TW" sz="1900" kern="1200" dirty="0" smtClean="0"/>
            <a:t>標</a:t>
          </a:r>
          <a:endParaRPr lang="zh-TW" altLang="en-US" sz="1900" kern="1200" dirty="0"/>
        </a:p>
      </dsp:txBody>
      <dsp:txXfrm>
        <a:off x="23261" y="1190024"/>
        <a:ext cx="1130111" cy="661600"/>
      </dsp:txXfrm>
    </dsp:sp>
    <dsp:sp modelId="{4D2B7495-2FB1-4C5D-8589-60BCCE57FC8A}">
      <dsp:nvSpPr>
        <dsp:cNvPr id="0" name=""/>
        <dsp:cNvSpPr/>
      </dsp:nvSpPr>
      <dsp:spPr>
        <a:xfrm>
          <a:off x="1291083" y="1375586"/>
          <a:ext cx="248310" cy="29047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zh-TW" altLang="en-US" sz="1300" kern="1200"/>
        </a:p>
      </dsp:txBody>
      <dsp:txXfrm>
        <a:off x="1291083" y="1433681"/>
        <a:ext cx="173817" cy="174286"/>
      </dsp:txXfrm>
    </dsp:sp>
    <dsp:sp modelId="{F2EE53FF-6EF7-44BD-9083-6D44BD8D1D4A}">
      <dsp:nvSpPr>
        <dsp:cNvPr id="0" name=""/>
        <dsp:cNvSpPr/>
      </dsp:nvSpPr>
      <dsp:spPr>
        <a:xfrm>
          <a:off x="1642467" y="1169441"/>
          <a:ext cx="1171277" cy="70276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zh-HK" altLang="zh-TW" sz="1900" kern="1200" dirty="0" smtClean="0"/>
            <a:t>記</a:t>
          </a:r>
          <a:r>
            <a:rPr lang="zh-TW" altLang="zh-TW" sz="1900" kern="1200" dirty="0" smtClean="0"/>
            <a:t>錄</a:t>
          </a:r>
          <a:r>
            <a:rPr lang="zh-HK" altLang="zh-TW" sz="1900" kern="1200" dirty="0" smtClean="0"/>
            <a:t>開支</a:t>
          </a:r>
          <a:endParaRPr lang="zh-TW" altLang="en-US" sz="1900" kern="1200" dirty="0"/>
        </a:p>
      </dsp:txBody>
      <dsp:txXfrm>
        <a:off x="1663050" y="1190024"/>
        <a:ext cx="1130111" cy="661600"/>
      </dsp:txXfrm>
    </dsp:sp>
    <dsp:sp modelId="{6C3E9976-2B8D-40EB-84D8-A5FA5A5B9344}">
      <dsp:nvSpPr>
        <dsp:cNvPr id="0" name=""/>
        <dsp:cNvSpPr/>
      </dsp:nvSpPr>
      <dsp:spPr>
        <a:xfrm>
          <a:off x="2930872" y="1375586"/>
          <a:ext cx="248310" cy="29047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zh-TW" altLang="en-US" sz="1300" kern="1200"/>
        </a:p>
      </dsp:txBody>
      <dsp:txXfrm>
        <a:off x="2930872" y="1433681"/>
        <a:ext cx="173817" cy="174286"/>
      </dsp:txXfrm>
    </dsp:sp>
    <dsp:sp modelId="{31C3135F-8478-41F1-ADF5-21645312DC73}">
      <dsp:nvSpPr>
        <dsp:cNvPr id="0" name=""/>
        <dsp:cNvSpPr/>
      </dsp:nvSpPr>
      <dsp:spPr>
        <a:xfrm>
          <a:off x="3282255" y="1169441"/>
          <a:ext cx="1171277" cy="70276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zh-TW" altLang="en-US" sz="1900" kern="1200" dirty="0" smtClean="0"/>
            <a:t>制定預算</a:t>
          </a:r>
          <a:endParaRPr lang="zh-TW" altLang="en-US" sz="1900" kern="1200" dirty="0"/>
        </a:p>
      </dsp:txBody>
      <dsp:txXfrm>
        <a:off x="3302838" y="1190024"/>
        <a:ext cx="1130111" cy="661600"/>
      </dsp:txXfrm>
    </dsp:sp>
    <dsp:sp modelId="{9F46B73C-B6E8-41BF-9996-A9FE66BD04B0}">
      <dsp:nvSpPr>
        <dsp:cNvPr id="0" name=""/>
        <dsp:cNvSpPr/>
      </dsp:nvSpPr>
      <dsp:spPr>
        <a:xfrm>
          <a:off x="4570660" y="1375586"/>
          <a:ext cx="248310" cy="29047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zh-TW" altLang="en-US" sz="1300" kern="1200"/>
        </a:p>
      </dsp:txBody>
      <dsp:txXfrm>
        <a:off x="4570660" y="1433681"/>
        <a:ext cx="173817" cy="174286"/>
      </dsp:txXfrm>
    </dsp:sp>
    <dsp:sp modelId="{DB6E4908-0E8D-49A8-B207-CF245A6AE2DE}">
      <dsp:nvSpPr>
        <dsp:cNvPr id="0" name=""/>
        <dsp:cNvSpPr/>
      </dsp:nvSpPr>
      <dsp:spPr>
        <a:xfrm>
          <a:off x="4922043" y="1169441"/>
          <a:ext cx="1171277" cy="70276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zh-TW" altLang="en-US" sz="1900" kern="1200" dirty="0" smtClean="0"/>
            <a:t>檢視預算</a:t>
          </a:r>
          <a:endParaRPr lang="zh-TW" altLang="en-US" sz="1900" kern="1200" dirty="0"/>
        </a:p>
      </dsp:txBody>
      <dsp:txXfrm>
        <a:off x="4942626" y="1190024"/>
        <a:ext cx="1130111" cy="661600"/>
      </dsp:txXfrm>
    </dsp:sp>
  </dsp:spTree>
</dsp:drawing>
</file>

<file path=ppt/diagrams/layout1.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575" cy="512763"/>
          </a:xfrm>
          <a:prstGeom prst="rect">
            <a:avLst/>
          </a:prstGeom>
        </p:spPr>
        <p:txBody>
          <a:bodyPr vert="horz" wrap="square" lIns="99048" tIns="49524" rIns="99048" bIns="49524" numCol="1" anchor="t" anchorCtr="0" compatLnSpc="1">
            <a:prstTxWarp prst="textNoShape">
              <a:avLst/>
            </a:prstTxWarp>
          </a:bodyPr>
          <a:lstStyle>
            <a:lvl1pPr eaLnBrk="1" hangingPunct="1">
              <a:defRPr kumimoji="0" sz="1300">
                <a:latin typeface="Calibri" pitchFamily="34" charset="0"/>
                <a:ea typeface="新細明體" charset="-120"/>
              </a:defRPr>
            </a:lvl1pPr>
          </a:lstStyle>
          <a:p>
            <a:pPr>
              <a:defRPr/>
            </a:pPr>
            <a:endParaRPr lang="en-US" altLang="zh-HK"/>
          </a:p>
        </p:txBody>
      </p:sp>
      <p:sp>
        <p:nvSpPr>
          <p:cNvPr id="3" name="Date Placeholder 2"/>
          <p:cNvSpPr>
            <a:spLocks noGrp="1"/>
          </p:cNvSpPr>
          <p:nvPr>
            <p:ph type="dt" idx="1"/>
          </p:nvPr>
        </p:nvSpPr>
        <p:spPr>
          <a:xfrm>
            <a:off x="4021138" y="0"/>
            <a:ext cx="3076575" cy="512763"/>
          </a:xfrm>
          <a:prstGeom prst="rect">
            <a:avLst/>
          </a:prstGeom>
        </p:spPr>
        <p:txBody>
          <a:bodyPr vert="horz" wrap="square" lIns="99048" tIns="49524" rIns="99048" bIns="49524" numCol="1" anchor="t" anchorCtr="0" compatLnSpc="1">
            <a:prstTxWarp prst="textNoShape">
              <a:avLst/>
            </a:prstTxWarp>
          </a:bodyPr>
          <a:lstStyle>
            <a:lvl1pPr algn="r" eaLnBrk="1" hangingPunct="1">
              <a:defRPr kumimoji="0" sz="1300">
                <a:latin typeface="Calibri" pitchFamily="34" charset="0"/>
                <a:ea typeface="新細明體" charset="-120"/>
              </a:defRPr>
            </a:lvl1pPr>
          </a:lstStyle>
          <a:p>
            <a:pPr>
              <a:defRPr/>
            </a:pPr>
            <a:fld id="{2FEED6AC-F820-4C52-ABDD-F09934F1DAE0}" type="datetimeFigureOut">
              <a:rPr lang="en-US" altLang="zh-HK"/>
              <a:pPr>
                <a:defRPr/>
              </a:pPr>
              <a:t>8/20/2019</a:t>
            </a:fld>
            <a:endParaRPr lang="en-US" altLang="zh-HK"/>
          </a:p>
        </p:txBody>
      </p:sp>
      <p:sp>
        <p:nvSpPr>
          <p:cNvPr id="4" name="Slide Image Placeholder 3"/>
          <p:cNvSpPr>
            <a:spLocks noGrp="1" noRot="1" noChangeAspect="1"/>
          </p:cNvSpPr>
          <p:nvPr>
            <p:ph type="sldImg" idx="2"/>
          </p:nvPr>
        </p:nvSpPr>
        <p:spPr>
          <a:xfrm>
            <a:off x="1247775" y="1279525"/>
            <a:ext cx="4603750" cy="3454400"/>
          </a:xfrm>
          <a:prstGeom prst="rect">
            <a:avLst/>
          </a:prstGeom>
          <a:noFill/>
          <a:ln w="12700">
            <a:solidFill>
              <a:prstClr val="black"/>
            </a:solidFill>
          </a:ln>
        </p:spPr>
        <p:txBody>
          <a:bodyPr vert="horz" lIns="99048" tIns="49524" rIns="99048" bIns="49524" rtlCol="0" anchor="ctr"/>
          <a:lstStyle/>
          <a:p>
            <a:pPr lvl="0"/>
            <a:endParaRPr lang="en-US" noProof="0" dirty="0"/>
          </a:p>
        </p:txBody>
      </p:sp>
      <p:sp>
        <p:nvSpPr>
          <p:cNvPr id="5" name="Notes Placeholder 4"/>
          <p:cNvSpPr>
            <a:spLocks noGrp="1"/>
          </p:cNvSpPr>
          <p:nvPr>
            <p:ph type="body" sz="quarter" idx="3"/>
          </p:nvPr>
        </p:nvSpPr>
        <p:spPr>
          <a:xfrm>
            <a:off x="709613" y="4926013"/>
            <a:ext cx="5680075" cy="4029075"/>
          </a:xfrm>
          <a:prstGeom prst="rect">
            <a:avLst/>
          </a:prstGeom>
        </p:spPr>
        <p:txBody>
          <a:bodyPr vert="horz" lIns="99048" tIns="49524" rIns="99048" bIns="49524"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721850"/>
            <a:ext cx="3076575" cy="512763"/>
          </a:xfrm>
          <a:prstGeom prst="rect">
            <a:avLst/>
          </a:prstGeom>
        </p:spPr>
        <p:txBody>
          <a:bodyPr vert="horz" wrap="square" lIns="99048" tIns="49524" rIns="99048" bIns="49524" numCol="1" anchor="b" anchorCtr="0" compatLnSpc="1">
            <a:prstTxWarp prst="textNoShape">
              <a:avLst/>
            </a:prstTxWarp>
          </a:bodyPr>
          <a:lstStyle>
            <a:lvl1pPr eaLnBrk="1" hangingPunct="1">
              <a:defRPr kumimoji="0" sz="1300">
                <a:latin typeface="Calibri" pitchFamily="34" charset="0"/>
                <a:ea typeface="新細明體" charset="-120"/>
              </a:defRPr>
            </a:lvl1pPr>
          </a:lstStyle>
          <a:p>
            <a:pPr>
              <a:defRPr/>
            </a:pPr>
            <a:endParaRPr lang="en-US" altLang="zh-HK"/>
          </a:p>
        </p:txBody>
      </p:sp>
      <p:sp>
        <p:nvSpPr>
          <p:cNvPr id="7" name="Slide Number Placeholder 6"/>
          <p:cNvSpPr>
            <a:spLocks noGrp="1"/>
          </p:cNvSpPr>
          <p:nvPr>
            <p:ph type="sldNum" sz="quarter" idx="5"/>
          </p:nvPr>
        </p:nvSpPr>
        <p:spPr>
          <a:xfrm>
            <a:off x="4021138" y="9721850"/>
            <a:ext cx="3076575" cy="512763"/>
          </a:xfrm>
          <a:prstGeom prst="rect">
            <a:avLst/>
          </a:prstGeom>
        </p:spPr>
        <p:txBody>
          <a:bodyPr vert="horz" wrap="square" lIns="99048" tIns="49524" rIns="99048" bIns="49524" numCol="1" anchor="b" anchorCtr="0" compatLnSpc="1">
            <a:prstTxWarp prst="textNoShape">
              <a:avLst/>
            </a:prstTxWarp>
          </a:bodyPr>
          <a:lstStyle>
            <a:lvl1pPr algn="r" eaLnBrk="1" hangingPunct="1">
              <a:defRPr kumimoji="0" sz="1300">
                <a:latin typeface="Calibri" pitchFamily="34" charset="0"/>
              </a:defRPr>
            </a:lvl1pPr>
          </a:lstStyle>
          <a:p>
            <a:fld id="{10ACD52A-5024-47FC-BAA6-63564CD5AF1C}" type="slidenum">
              <a:rPr lang="en-US" altLang="zh-HK"/>
              <a:pPr/>
              <a:t>‹#›</a:t>
            </a:fld>
            <a:endParaRPr lang="en-US" altLang="zh-HK"/>
          </a:p>
        </p:txBody>
      </p:sp>
    </p:spTree>
    <p:extLst>
      <p:ext uri="{BB962C8B-B14F-4D97-AF65-F5344CB8AC3E}">
        <p14:creationId xmlns:p14="http://schemas.microsoft.com/office/powerpoint/2010/main" val="65740950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vider 1">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074085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Content 1a">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 name="Rectangle 29"/>
          <p:cNvSpPr txBox="1">
            <a:spLocks noChangeArrowheads="1"/>
          </p:cNvSpPr>
          <p:nvPr userDrawn="1"/>
        </p:nvSpPr>
        <p:spPr>
          <a:xfrm>
            <a:off x="8305800" y="6140450"/>
            <a:ext cx="444500" cy="373063"/>
          </a:xfrm>
          <a:prstGeom prst="rect">
            <a:avLst/>
          </a:prstGeom>
        </p:spPr>
        <p:txBody>
          <a:bodyPr/>
          <a:lstStyle>
            <a:lvl1pPr>
              <a:defRPr kumimoji="1">
                <a:solidFill>
                  <a:schemeClr val="tx1"/>
                </a:solidFill>
                <a:latin typeface="Arial" pitchFamily="34" charset="0"/>
                <a:ea typeface="新細明體" pitchFamily="18" charset="-120"/>
              </a:defRPr>
            </a:lvl1pPr>
            <a:lvl2pPr marL="742950" indent="-285750">
              <a:defRPr kumimoji="1">
                <a:solidFill>
                  <a:schemeClr val="tx1"/>
                </a:solidFill>
                <a:latin typeface="Arial" pitchFamily="34" charset="0"/>
                <a:ea typeface="新細明體" pitchFamily="18" charset="-120"/>
              </a:defRPr>
            </a:lvl2pPr>
            <a:lvl3pPr marL="1143000" indent="-228600">
              <a:defRPr kumimoji="1">
                <a:solidFill>
                  <a:schemeClr val="tx1"/>
                </a:solidFill>
                <a:latin typeface="Arial" pitchFamily="34" charset="0"/>
                <a:ea typeface="新細明體" pitchFamily="18" charset="-120"/>
              </a:defRPr>
            </a:lvl3pPr>
            <a:lvl4pPr marL="1600200" indent="-228600">
              <a:defRPr kumimoji="1">
                <a:solidFill>
                  <a:schemeClr val="tx1"/>
                </a:solidFill>
                <a:latin typeface="Arial" pitchFamily="34" charset="0"/>
                <a:ea typeface="新細明體" pitchFamily="18" charset="-120"/>
              </a:defRPr>
            </a:lvl4pPr>
            <a:lvl5pPr marL="2057400" indent="-22860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fld id="{34EC2866-BB3A-4FAD-9CFE-724214FE216B}" type="slidenum">
              <a:rPr lang="en-US" altLang="zh-TW" sz="1000" b="1">
                <a:solidFill>
                  <a:srgbClr val="524F4F"/>
                </a:solidFill>
                <a:latin typeface="Calibri" pitchFamily="34" charset="0"/>
                <a:ea typeface="Microsoft JhengHei" pitchFamily="34" charset="-120"/>
                <a:cs typeface="Calibri" pitchFamily="34" charset="0"/>
              </a:rPr>
              <a:pPr eaLnBrk="1" hangingPunct="1"/>
              <a:t>‹#›</a:t>
            </a:fld>
            <a:endParaRPr lang="en-US" altLang="zh-TW" sz="1000" b="1">
              <a:solidFill>
                <a:srgbClr val="524F4F"/>
              </a:solidFill>
              <a:latin typeface="Calibri" pitchFamily="34" charset="0"/>
              <a:ea typeface="Microsoft JhengHei" pitchFamily="34" charset="-120"/>
              <a:cs typeface="Calibri" pitchFamily="34" charset="0"/>
            </a:endParaRPr>
          </a:p>
        </p:txBody>
      </p:sp>
      <p:sp>
        <p:nvSpPr>
          <p:cNvPr id="8" name="Text Placeholder 4"/>
          <p:cNvSpPr>
            <a:spLocks noGrp="1"/>
          </p:cNvSpPr>
          <p:nvPr>
            <p:ph type="body" sz="quarter" idx="12"/>
          </p:nvPr>
        </p:nvSpPr>
        <p:spPr>
          <a:xfrm>
            <a:off x="540000" y="706605"/>
            <a:ext cx="8075097" cy="457200"/>
          </a:xfrm>
          <a:prstGeom prst="rect">
            <a:avLst/>
          </a:prstGeom>
        </p:spPr>
        <p:txBody>
          <a:bodyPr/>
          <a:lstStyle>
            <a:lvl1pPr marL="0" indent="0">
              <a:buNone/>
              <a:defRPr sz="2600" b="1"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14" name="Text Placeholder 4"/>
          <p:cNvSpPr>
            <a:spLocks noGrp="1"/>
          </p:cNvSpPr>
          <p:nvPr>
            <p:ph type="body" sz="quarter" idx="13"/>
          </p:nvPr>
        </p:nvSpPr>
        <p:spPr>
          <a:xfrm>
            <a:off x="540000" y="1774157"/>
            <a:ext cx="8075097" cy="457200"/>
          </a:xfrm>
          <a:prstGeom prst="rect">
            <a:avLst/>
          </a:prstGeom>
        </p:spPr>
        <p:txBody>
          <a:bodyPr/>
          <a:lstStyle>
            <a:lvl1pPr marL="0" indent="0">
              <a:buNone/>
              <a:defRPr sz="21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16" name="Text Placeholder 4"/>
          <p:cNvSpPr>
            <a:spLocks noGrp="1"/>
          </p:cNvSpPr>
          <p:nvPr>
            <p:ph type="body" sz="quarter" idx="14"/>
          </p:nvPr>
        </p:nvSpPr>
        <p:spPr>
          <a:xfrm>
            <a:off x="540001" y="2384509"/>
            <a:ext cx="8081202" cy="457200"/>
          </a:xfrm>
          <a:prstGeom prst="rect">
            <a:avLst/>
          </a:prstGeom>
        </p:spPr>
        <p:txBody>
          <a:bodyPr/>
          <a:lstStyle>
            <a:lvl1pPr marL="0" indent="0">
              <a:buNone/>
              <a:defRPr sz="17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17" name="Text Placeholder 4"/>
          <p:cNvSpPr>
            <a:spLocks noGrp="1"/>
          </p:cNvSpPr>
          <p:nvPr>
            <p:ph type="body" sz="quarter" idx="15"/>
          </p:nvPr>
        </p:nvSpPr>
        <p:spPr>
          <a:xfrm>
            <a:off x="540000" y="2994861"/>
            <a:ext cx="8075097" cy="457200"/>
          </a:xfrm>
          <a:prstGeom prst="rect">
            <a:avLst/>
          </a:prstGeom>
        </p:spPr>
        <p:txBody>
          <a:bodyPr/>
          <a:lstStyle>
            <a:lvl1pPr marL="0" indent="0">
              <a:buNone/>
              <a:defRPr sz="12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18" name="Text Placeholder 4"/>
          <p:cNvSpPr>
            <a:spLocks noGrp="1"/>
          </p:cNvSpPr>
          <p:nvPr>
            <p:ph type="body" sz="quarter" idx="19"/>
          </p:nvPr>
        </p:nvSpPr>
        <p:spPr>
          <a:xfrm>
            <a:off x="540000" y="6159666"/>
            <a:ext cx="1335507" cy="147387"/>
          </a:xfrm>
          <a:prstGeom prst="rect">
            <a:avLst/>
          </a:prstGeom>
        </p:spPr>
        <p:txBody>
          <a:bodyPr/>
          <a:lstStyle>
            <a:lvl1pPr marL="0" indent="0">
              <a:buNone/>
              <a:defRPr sz="800" b="0" i="0" baseline="0">
                <a:solidFill>
                  <a:schemeClr val="tx1">
                    <a:lumMod val="90000"/>
                    <a:lumOff val="10000"/>
                  </a:schemeClr>
                </a:solidFill>
                <a:latin typeface="Calibri"/>
                <a:ea typeface="Microsoft JhengHei" panose="020B0604030504040204" pitchFamily="34" charset="-120"/>
                <a:cs typeface="Calibri"/>
              </a:defRPr>
            </a:lvl1pPr>
          </a:lstStyle>
          <a:p>
            <a:pPr lvl="0"/>
            <a:r>
              <a:rPr lang="zh-TW" altLang="en-US" smtClean="0"/>
              <a:t>按一下以編輯母片文字樣式</a:t>
            </a:r>
          </a:p>
        </p:txBody>
      </p:sp>
    </p:spTree>
    <p:extLst>
      <p:ext uri="{BB962C8B-B14F-4D97-AF65-F5344CB8AC3E}">
        <p14:creationId xmlns:p14="http://schemas.microsoft.com/office/powerpoint/2010/main" val="21495747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Content 1b">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 name="Rectangle 29"/>
          <p:cNvSpPr txBox="1">
            <a:spLocks noChangeArrowheads="1"/>
          </p:cNvSpPr>
          <p:nvPr userDrawn="1"/>
        </p:nvSpPr>
        <p:spPr>
          <a:xfrm>
            <a:off x="8305800" y="6140450"/>
            <a:ext cx="444500" cy="373063"/>
          </a:xfrm>
          <a:prstGeom prst="rect">
            <a:avLst/>
          </a:prstGeom>
        </p:spPr>
        <p:txBody>
          <a:bodyPr/>
          <a:lstStyle>
            <a:lvl1pPr>
              <a:defRPr kumimoji="1">
                <a:solidFill>
                  <a:schemeClr val="tx1"/>
                </a:solidFill>
                <a:latin typeface="Arial" pitchFamily="34" charset="0"/>
                <a:ea typeface="新細明體" pitchFamily="18" charset="-120"/>
              </a:defRPr>
            </a:lvl1pPr>
            <a:lvl2pPr marL="742950" indent="-285750">
              <a:defRPr kumimoji="1">
                <a:solidFill>
                  <a:schemeClr val="tx1"/>
                </a:solidFill>
                <a:latin typeface="Arial" pitchFamily="34" charset="0"/>
                <a:ea typeface="新細明體" pitchFamily="18" charset="-120"/>
              </a:defRPr>
            </a:lvl2pPr>
            <a:lvl3pPr marL="1143000" indent="-228600">
              <a:defRPr kumimoji="1">
                <a:solidFill>
                  <a:schemeClr val="tx1"/>
                </a:solidFill>
                <a:latin typeface="Arial" pitchFamily="34" charset="0"/>
                <a:ea typeface="新細明體" pitchFamily="18" charset="-120"/>
              </a:defRPr>
            </a:lvl3pPr>
            <a:lvl4pPr marL="1600200" indent="-228600">
              <a:defRPr kumimoji="1">
                <a:solidFill>
                  <a:schemeClr val="tx1"/>
                </a:solidFill>
                <a:latin typeface="Arial" pitchFamily="34" charset="0"/>
                <a:ea typeface="新細明體" pitchFamily="18" charset="-120"/>
              </a:defRPr>
            </a:lvl4pPr>
            <a:lvl5pPr marL="2057400" indent="-22860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fld id="{213D91E5-9408-48FF-96C5-CF4419366EB6}" type="slidenum">
              <a:rPr lang="en-US" altLang="zh-TW" sz="1000" b="1">
                <a:solidFill>
                  <a:srgbClr val="524F4F"/>
                </a:solidFill>
                <a:latin typeface="Calibri" pitchFamily="34" charset="0"/>
                <a:ea typeface="Microsoft JhengHei" pitchFamily="34" charset="-120"/>
                <a:cs typeface="Calibri" pitchFamily="34" charset="0"/>
              </a:rPr>
              <a:pPr eaLnBrk="1" hangingPunct="1"/>
              <a:t>‹#›</a:t>
            </a:fld>
            <a:endParaRPr lang="en-US" altLang="zh-TW" sz="1000" b="1">
              <a:solidFill>
                <a:srgbClr val="524F4F"/>
              </a:solidFill>
              <a:latin typeface="Calibri" pitchFamily="34" charset="0"/>
              <a:ea typeface="Microsoft JhengHei" pitchFamily="34" charset="-120"/>
              <a:cs typeface="Calibri" pitchFamily="34" charset="0"/>
            </a:endParaRPr>
          </a:p>
        </p:txBody>
      </p:sp>
      <p:sp>
        <p:nvSpPr>
          <p:cNvPr id="8" name="Text Placeholder 4"/>
          <p:cNvSpPr>
            <a:spLocks noGrp="1"/>
          </p:cNvSpPr>
          <p:nvPr>
            <p:ph type="body" sz="quarter" idx="12"/>
          </p:nvPr>
        </p:nvSpPr>
        <p:spPr>
          <a:xfrm>
            <a:off x="540000" y="706604"/>
            <a:ext cx="8075097" cy="101424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600" b="1"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a:p>
            <a:pPr lvl="1"/>
            <a:r>
              <a:rPr lang="zh-TW" altLang="en-US" smtClean="0"/>
              <a:t>第二層</a:t>
            </a:r>
          </a:p>
          <a:p>
            <a:pPr lvl="2"/>
            <a:r>
              <a:rPr lang="zh-TW" altLang="en-US" smtClean="0"/>
              <a:t>第三層</a:t>
            </a:r>
          </a:p>
        </p:txBody>
      </p:sp>
      <p:sp>
        <p:nvSpPr>
          <p:cNvPr id="10" name="Text Placeholder 4"/>
          <p:cNvSpPr>
            <a:spLocks noGrp="1"/>
          </p:cNvSpPr>
          <p:nvPr>
            <p:ph type="body" sz="quarter" idx="13"/>
          </p:nvPr>
        </p:nvSpPr>
        <p:spPr>
          <a:xfrm>
            <a:off x="540000" y="2251908"/>
            <a:ext cx="8068991" cy="457200"/>
          </a:xfrm>
          <a:prstGeom prst="rect">
            <a:avLst/>
          </a:prstGeom>
        </p:spPr>
        <p:txBody>
          <a:bodyPr/>
          <a:lstStyle>
            <a:lvl1pPr marL="0" indent="0">
              <a:buNone/>
              <a:defRPr sz="21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11" name="Text Placeholder 4"/>
          <p:cNvSpPr>
            <a:spLocks noGrp="1"/>
          </p:cNvSpPr>
          <p:nvPr>
            <p:ph type="body" sz="quarter" idx="14"/>
          </p:nvPr>
        </p:nvSpPr>
        <p:spPr>
          <a:xfrm>
            <a:off x="540000" y="2862260"/>
            <a:ext cx="8068991" cy="457200"/>
          </a:xfrm>
          <a:prstGeom prst="rect">
            <a:avLst/>
          </a:prstGeom>
        </p:spPr>
        <p:txBody>
          <a:bodyPr/>
          <a:lstStyle>
            <a:lvl1pPr marL="0" indent="0">
              <a:buNone/>
              <a:defRPr sz="17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12" name="Text Placeholder 4"/>
          <p:cNvSpPr>
            <a:spLocks noGrp="1"/>
          </p:cNvSpPr>
          <p:nvPr>
            <p:ph type="body" sz="quarter" idx="15"/>
          </p:nvPr>
        </p:nvSpPr>
        <p:spPr>
          <a:xfrm>
            <a:off x="540000" y="3472612"/>
            <a:ext cx="8062885" cy="457200"/>
          </a:xfrm>
          <a:prstGeom prst="rect">
            <a:avLst/>
          </a:prstGeom>
        </p:spPr>
        <p:txBody>
          <a:bodyPr/>
          <a:lstStyle>
            <a:lvl1pPr marL="0" indent="0">
              <a:buNone/>
              <a:defRPr sz="12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14" name="Text Placeholder 4"/>
          <p:cNvSpPr>
            <a:spLocks noGrp="1"/>
          </p:cNvSpPr>
          <p:nvPr>
            <p:ph type="body" sz="quarter" idx="19"/>
          </p:nvPr>
        </p:nvSpPr>
        <p:spPr>
          <a:xfrm>
            <a:off x="540000" y="6159666"/>
            <a:ext cx="1335507" cy="147387"/>
          </a:xfrm>
          <a:prstGeom prst="rect">
            <a:avLst/>
          </a:prstGeom>
        </p:spPr>
        <p:txBody>
          <a:bodyPr/>
          <a:lstStyle>
            <a:lvl1pPr marL="0" indent="0">
              <a:buNone/>
              <a:defRPr sz="800" b="0" i="0" baseline="0">
                <a:solidFill>
                  <a:schemeClr val="tx1">
                    <a:lumMod val="90000"/>
                    <a:lumOff val="10000"/>
                  </a:schemeClr>
                </a:solidFill>
                <a:latin typeface="Calibri"/>
                <a:ea typeface="Microsoft JhengHei" panose="020B0604030504040204" pitchFamily="34" charset="-120"/>
                <a:cs typeface="Calibri"/>
              </a:defRPr>
            </a:lvl1pPr>
          </a:lstStyle>
          <a:p>
            <a:pPr lvl="0"/>
            <a:r>
              <a:rPr lang="zh-TW" altLang="en-US" smtClean="0"/>
              <a:t>按一下以編輯母片文字樣式</a:t>
            </a:r>
          </a:p>
        </p:txBody>
      </p:sp>
    </p:spTree>
    <p:extLst>
      <p:ext uri="{BB962C8B-B14F-4D97-AF65-F5344CB8AC3E}">
        <p14:creationId xmlns:p14="http://schemas.microsoft.com/office/powerpoint/2010/main" val="31749949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Divider 1">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Text Placeholder 4"/>
          <p:cNvSpPr>
            <a:spLocks noGrp="1"/>
          </p:cNvSpPr>
          <p:nvPr>
            <p:ph type="body" sz="quarter" idx="12"/>
          </p:nvPr>
        </p:nvSpPr>
        <p:spPr>
          <a:xfrm>
            <a:off x="540000" y="1828800"/>
            <a:ext cx="5491162" cy="882650"/>
          </a:xfrm>
          <a:prstGeom prst="rect">
            <a:avLst/>
          </a:prstGeom>
        </p:spPr>
        <p:txBody>
          <a:bodyPr/>
          <a:lstStyle>
            <a:lvl1pPr marL="0" indent="0">
              <a:buNone/>
              <a:defRPr sz="2600" b="1" i="0" baseline="0">
                <a:solidFill>
                  <a:schemeClr val="bg1"/>
                </a:solidFill>
                <a:latin typeface="Calibri"/>
                <a:ea typeface="Microsoft JhengHei" panose="020B0604030504040204" pitchFamily="34" charset="-120"/>
                <a:cs typeface="Calibri"/>
              </a:defRPr>
            </a:lvl1pPr>
          </a:lstStyle>
          <a:p>
            <a:pPr lvl="0"/>
            <a:r>
              <a:rPr lang="zh-TW" altLang="en-US" smtClean="0"/>
              <a:t>按一下以編輯母片文字樣式</a:t>
            </a:r>
          </a:p>
        </p:txBody>
      </p:sp>
    </p:spTree>
    <p:extLst>
      <p:ext uri="{BB962C8B-B14F-4D97-AF65-F5344CB8AC3E}">
        <p14:creationId xmlns:p14="http://schemas.microsoft.com/office/powerpoint/2010/main" val="26298754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Content 1a">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 name="Rectangle 29"/>
          <p:cNvSpPr txBox="1">
            <a:spLocks noChangeArrowheads="1"/>
          </p:cNvSpPr>
          <p:nvPr userDrawn="1"/>
        </p:nvSpPr>
        <p:spPr>
          <a:xfrm>
            <a:off x="8305800" y="6140450"/>
            <a:ext cx="444500" cy="373063"/>
          </a:xfrm>
          <a:prstGeom prst="rect">
            <a:avLst/>
          </a:prstGeom>
        </p:spPr>
        <p:txBody>
          <a:bodyPr/>
          <a:lstStyle>
            <a:lvl1pPr>
              <a:defRPr kumimoji="1">
                <a:solidFill>
                  <a:schemeClr val="tx1"/>
                </a:solidFill>
                <a:latin typeface="Arial" pitchFamily="34" charset="0"/>
                <a:ea typeface="新細明體" pitchFamily="18" charset="-120"/>
              </a:defRPr>
            </a:lvl1pPr>
            <a:lvl2pPr marL="742950" indent="-285750">
              <a:defRPr kumimoji="1">
                <a:solidFill>
                  <a:schemeClr val="tx1"/>
                </a:solidFill>
                <a:latin typeface="Arial" pitchFamily="34" charset="0"/>
                <a:ea typeface="新細明體" pitchFamily="18" charset="-120"/>
              </a:defRPr>
            </a:lvl2pPr>
            <a:lvl3pPr marL="1143000" indent="-228600">
              <a:defRPr kumimoji="1">
                <a:solidFill>
                  <a:schemeClr val="tx1"/>
                </a:solidFill>
                <a:latin typeface="Arial" pitchFamily="34" charset="0"/>
                <a:ea typeface="新細明體" pitchFamily="18" charset="-120"/>
              </a:defRPr>
            </a:lvl3pPr>
            <a:lvl4pPr marL="1600200" indent="-228600">
              <a:defRPr kumimoji="1">
                <a:solidFill>
                  <a:schemeClr val="tx1"/>
                </a:solidFill>
                <a:latin typeface="Arial" pitchFamily="34" charset="0"/>
                <a:ea typeface="新細明體" pitchFamily="18" charset="-120"/>
              </a:defRPr>
            </a:lvl4pPr>
            <a:lvl5pPr marL="2057400" indent="-22860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fld id="{E6796134-BC52-43F4-9BDB-85249CA7DBC6}" type="slidenum">
              <a:rPr lang="en-US" altLang="zh-TW" sz="1000" b="1">
                <a:solidFill>
                  <a:srgbClr val="524F4F"/>
                </a:solidFill>
                <a:latin typeface="Calibri" pitchFamily="34" charset="0"/>
                <a:ea typeface="Microsoft JhengHei" pitchFamily="34" charset="-120"/>
                <a:cs typeface="Calibri" pitchFamily="34" charset="0"/>
              </a:rPr>
              <a:pPr eaLnBrk="1" hangingPunct="1"/>
              <a:t>‹#›</a:t>
            </a:fld>
            <a:endParaRPr lang="en-US" altLang="zh-TW" sz="1000" b="1">
              <a:solidFill>
                <a:srgbClr val="524F4F"/>
              </a:solidFill>
              <a:latin typeface="Calibri" pitchFamily="34" charset="0"/>
              <a:ea typeface="Microsoft JhengHei" pitchFamily="34" charset="-120"/>
              <a:cs typeface="Calibri" pitchFamily="34" charset="0"/>
            </a:endParaRPr>
          </a:p>
        </p:txBody>
      </p:sp>
      <p:sp>
        <p:nvSpPr>
          <p:cNvPr id="8" name="Text Placeholder 4"/>
          <p:cNvSpPr>
            <a:spLocks noGrp="1"/>
          </p:cNvSpPr>
          <p:nvPr>
            <p:ph type="body" sz="quarter" idx="12"/>
          </p:nvPr>
        </p:nvSpPr>
        <p:spPr>
          <a:xfrm>
            <a:off x="540000" y="706605"/>
            <a:ext cx="8075097" cy="457200"/>
          </a:xfrm>
          <a:prstGeom prst="rect">
            <a:avLst/>
          </a:prstGeom>
        </p:spPr>
        <p:txBody>
          <a:bodyPr/>
          <a:lstStyle>
            <a:lvl1pPr marL="0" indent="0">
              <a:buNone/>
              <a:defRPr sz="2600" b="1"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14" name="Text Placeholder 4"/>
          <p:cNvSpPr>
            <a:spLocks noGrp="1"/>
          </p:cNvSpPr>
          <p:nvPr>
            <p:ph type="body" sz="quarter" idx="13"/>
          </p:nvPr>
        </p:nvSpPr>
        <p:spPr>
          <a:xfrm>
            <a:off x="540000" y="1774157"/>
            <a:ext cx="8075097" cy="457200"/>
          </a:xfrm>
          <a:prstGeom prst="rect">
            <a:avLst/>
          </a:prstGeom>
        </p:spPr>
        <p:txBody>
          <a:bodyPr/>
          <a:lstStyle>
            <a:lvl1pPr marL="0" indent="0">
              <a:buNone/>
              <a:defRPr sz="21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16" name="Text Placeholder 4"/>
          <p:cNvSpPr>
            <a:spLocks noGrp="1"/>
          </p:cNvSpPr>
          <p:nvPr>
            <p:ph type="body" sz="quarter" idx="14"/>
          </p:nvPr>
        </p:nvSpPr>
        <p:spPr>
          <a:xfrm>
            <a:off x="540001" y="2384509"/>
            <a:ext cx="8081202" cy="457200"/>
          </a:xfrm>
          <a:prstGeom prst="rect">
            <a:avLst/>
          </a:prstGeom>
        </p:spPr>
        <p:txBody>
          <a:bodyPr/>
          <a:lstStyle>
            <a:lvl1pPr marL="0" indent="0">
              <a:buNone/>
              <a:defRPr sz="17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17" name="Text Placeholder 4"/>
          <p:cNvSpPr>
            <a:spLocks noGrp="1"/>
          </p:cNvSpPr>
          <p:nvPr>
            <p:ph type="body" sz="quarter" idx="15"/>
          </p:nvPr>
        </p:nvSpPr>
        <p:spPr>
          <a:xfrm>
            <a:off x="540000" y="2994861"/>
            <a:ext cx="8075097" cy="457200"/>
          </a:xfrm>
          <a:prstGeom prst="rect">
            <a:avLst/>
          </a:prstGeom>
        </p:spPr>
        <p:txBody>
          <a:bodyPr/>
          <a:lstStyle>
            <a:lvl1pPr marL="0" indent="0">
              <a:buNone/>
              <a:defRPr sz="12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18" name="Text Placeholder 4"/>
          <p:cNvSpPr>
            <a:spLocks noGrp="1"/>
          </p:cNvSpPr>
          <p:nvPr>
            <p:ph type="body" sz="quarter" idx="19"/>
          </p:nvPr>
        </p:nvSpPr>
        <p:spPr>
          <a:xfrm>
            <a:off x="540000" y="6159666"/>
            <a:ext cx="1335507" cy="147387"/>
          </a:xfrm>
          <a:prstGeom prst="rect">
            <a:avLst/>
          </a:prstGeom>
        </p:spPr>
        <p:txBody>
          <a:bodyPr/>
          <a:lstStyle>
            <a:lvl1pPr marL="0" indent="0">
              <a:buNone/>
              <a:defRPr sz="800" b="0" i="0" baseline="0">
                <a:solidFill>
                  <a:schemeClr val="tx1">
                    <a:lumMod val="90000"/>
                    <a:lumOff val="10000"/>
                  </a:schemeClr>
                </a:solidFill>
                <a:latin typeface="Calibri"/>
                <a:ea typeface="Microsoft JhengHei" panose="020B0604030504040204" pitchFamily="34" charset="-120"/>
                <a:cs typeface="Calibri"/>
              </a:defRPr>
            </a:lvl1pPr>
          </a:lstStyle>
          <a:p>
            <a:pPr lvl="0"/>
            <a:r>
              <a:rPr lang="zh-TW" altLang="en-US" smtClean="0"/>
              <a:t>按一下以編輯母片文字樣式</a:t>
            </a:r>
          </a:p>
        </p:txBody>
      </p:sp>
    </p:spTree>
    <p:extLst>
      <p:ext uri="{BB962C8B-B14F-4D97-AF65-F5344CB8AC3E}">
        <p14:creationId xmlns:p14="http://schemas.microsoft.com/office/powerpoint/2010/main" val="7321727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Content 1b">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 name="Rectangle 29"/>
          <p:cNvSpPr txBox="1">
            <a:spLocks noChangeArrowheads="1"/>
          </p:cNvSpPr>
          <p:nvPr userDrawn="1"/>
        </p:nvSpPr>
        <p:spPr>
          <a:xfrm>
            <a:off x="8305800" y="6140450"/>
            <a:ext cx="444500" cy="373063"/>
          </a:xfrm>
          <a:prstGeom prst="rect">
            <a:avLst/>
          </a:prstGeom>
        </p:spPr>
        <p:txBody>
          <a:bodyPr/>
          <a:lstStyle>
            <a:lvl1pPr>
              <a:defRPr kumimoji="1">
                <a:solidFill>
                  <a:schemeClr val="tx1"/>
                </a:solidFill>
                <a:latin typeface="Arial" pitchFamily="34" charset="0"/>
                <a:ea typeface="新細明體" pitchFamily="18" charset="-120"/>
              </a:defRPr>
            </a:lvl1pPr>
            <a:lvl2pPr marL="742950" indent="-285750">
              <a:defRPr kumimoji="1">
                <a:solidFill>
                  <a:schemeClr val="tx1"/>
                </a:solidFill>
                <a:latin typeface="Arial" pitchFamily="34" charset="0"/>
                <a:ea typeface="新細明體" pitchFamily="18" charset="-120"/>
              </a:defRPr>
            </a:lvl2pPr>
            <a:lvl3pPr marL="1143000" indent="-228600">
              <a:defRPr kumimoji="1">
                <a:solidFill>
                  <a:schemeClr val="tx1"/>
                </a:solidFill>
                <a:latin typeface="Arial" pitchFamily="34" charset="0"/>
                <a:ea typeface="新細明體" pitchFamily="18" charset="-120"/>
              </a:defRPr>
            </a:lvl3pPr>
            <a:lvl4pPr marL="1600200" indent="-228600">
              <a:defRPr kumimoji="1">
                <a:solidFill>
                  <a:schemeClr val="tx1"/>
                </a:solidFill>
                <a:latin typeface="Arial" pitchFamily="34" charset="0"/>
                <a:ea typeface="新細明體" pitchFamily="18" charset="-120"/>
              </a:defRPr>
            </a:lvl4pPr>
            <a:lvl5pPr marL="2057400" indent="-22860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fld id="{D26795C1-4236-471B-9CF2-F5FF9A0B4817}" type="slidenum">
              <a:rPr lang="en-US" altLang="zh-TW" sz="1000" b="1">
                <a:solidFill>
                  <a:srgbClr val="524F4F"/>
                </a:solidFill>
                <a:latin typeface="Calibri" pitchFamily="34" charset="0"/>
                <a:ea typeface="Microsoft JhengHei" pitchFamily="34" charset="-120"/>
                <a:cs typeface="Calibri" pitchFamily="34" charset="0"/>
              </a:rPr>
              <a:pPr eaLnBrk="1" hangingPunct="1"/>
              <a:t>‹#›</a:t>
            </a:fld>
            <a:endParaRPr lang="en-US" altLang="zh-TW" sz="1000" b="1">
              <a:solidFill>
                <a:srgbClr val="524F4F"/>
              </a:solidFill>
              <a:latin typeface="Calibri" pitchFamily="34" charset="0"/>
              <a:ea typeface="Microsoft JhengHei" pitchFamily="34" charset="-120"/>
              <a:cs typeface="Calibri" pitchFamily="34" charset="0"/>
            </a:endParaRPr>
          </a:p>
        </p:txBody>
      </p:sp>
      <p:sp>
        <p:nvSpPr>
          <p:cNvPr id="8" name="Text Placeholder 4"/>
          <p:cNvSpPr>
            <a:spLocks noGrp="1"/>
          </p:cNvSpPr>
          <p:nvPr>
            <p:ph type="body" sz="quarter" idx="12"/>
          </p:nvPr>
        </p:nvSpPr>
        <p:spPr>
          <a:xfrm>
            <a:off x="540000" y="706604"/>
            <a:ext cx="8075097" cy="101424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600" b="1" i="0" baseline="0">
                <a:solidFill>
                  <a:srgbClr val="4C2683"/>
                </a:solidFill>
                <a:latin typeface="Calibri"/>
                <a:ea typeface="Microsoft JhengHei" panose="020B0604030504040204" pitchFamily="34" charset="-120"/>
                <a:cs typeface="Calibri"/>
              </a:defRPr>
            </a:lvl1pPr>
          </a:lstStyle>
          <a:p>
            <a:pPr lvl="0"/>
            <a:r>
              <a:rPr lang="zh-TW" altLang="en-US" smtClean="0"/>
              <a:t>按一下以編輯母片文字樣式</a:t>
            </a:r>
          </a:p>
          <a:p>
            <a:pPr lvl="1"/>
            <a:r>
              <a:rPr lang="zh-TW" altLang="en-US" smtClean="0"/>
              <a:t>第二層</a:t>
            </a:r>
          </a:p>
          <a:p>
            <a:pPr lvl="2"/>
            <a:r>
              <a:rPr lang="zh-TW" altLang="en-US" smtClean="0"/>
              <a:t>第三層</a:t>
            </a:r>
          </a:p>
        </p:txBody>
      </p:sp>
      <p:sp>
        <p:nvSpPr>
          <p:cNvPr id="10" name="Text Placeholder 4"/>
          <p:cNvSpPr>
            <a:spLocks noGrp="1"/>
          </p:cNvSpPr>
          <p:nvPr>
            <p:ph type="body" sz="quarter" idx="13"/>
          </p:nvPr>
        </p:nvSpPr>
        <p:spPr>
          <a:xfrm>
            <a:off x="540000" y="2251908"/>
            <a:ext cx="8068991" cy="457200"/>
          </a:xfrm>
          <a:prstGeom prst="rect">
            <a:avLst/>
          </a:prstGeom>
        </p:spPr>
        <p:txBody>
          <a:bodyPr/>
          <a:lstStyle>
            <a:lvl1pPr marL="0" indent="0">
              <a:buNone/>
              <a:defRPr sz="2100" b="0" i="0" baseline="0">
                <a:solidFill>
                  <a:srgbClr val="4C2683"/>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11" name="Text Placeholder 4"/>
          <p:cNvSpPr>
            <a:spLocks noGrp="1"/>
          </p:cNvSpPr>
          <p:nvPr>
            <p:ph type="body" sz="quarter" idx="14"/>
          </p:nvPr>
        </p:nvSpPr>
        <p:spPr>
          <a:xfrm>
            <a:off x="540000" y="2862260"/>
            <a:ext cx="8068991" cy="457200"/>
          </a:xfrm>
          <a:prstGeom prst="rect">
            <a:avLst/>
          </a:prstGeom>
        </p:spPr>
        <p:txBody>
          <a:bodyPr/>
          <a:lstStyle>
            <a:lvl1pPr marL="0" indent="0">
              <a:buNone/>
              <a:defRPr sz="1700" b="0" i="0" baseline="0">
                <a:solidFill>
                  <a:srgbClr val="4C2683"/>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12" name="Text Placeholder 4"/>
          <p:cNvSpPr>
            <a:spLocks noGrp="1"/>
          </p:cNvSpPr>
          <p:nvPr>
            <p:ph type="body" sz="quarter" idx="15"/>
          </p:nvPr>
        </p:nvSpPr>
        <p:spPr>
          <a:xfrm>
            <a:off x="540000" y="3472612"/>
            <a:ext cx="8062885" cy="457200"/>
          </a:xfrm>
          <a:prstGeom prst="rect">
            <a:avLst/>
          </a:prstGeom>
        </p:spPr>
        <p:txBody>
          <a:bodyPr/>
          <a:lstStyle>
            <a:lvl1pPr marL="0" indent="0">
              <a:buNone/>
              <a:defRPr sz="1200" b="0" i="0" baseline="0">
                <a:solidFill>
                  <a:srgbClr val="4C2683"/>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14" name="Text Placeholder 4"/>
          <p:cNvSpPr>
            <a:spLocks noGrp="1"/>
          </p:cNvSpPr>
          <p:nvPr>
            <p:ph type="body" sz="quarter" idx="19"/>
          </p:nvPr>
        </p:nvSpPr>
        <p:spPr>
          <a:xfrm>
            <a:off x="540000" y="6159666"/>
            <a:ext cx="1335507" cy="147387"/>
          </a:xfrm>
          <a:prstGeom prst="rect">
            <a:avLst/>
          </a:prstGeom>
        </p:spPr>
        <p:txBody>
          <a:bodyPr/>
          <a:lstStyle>
            <a:lvl1pPr marL="0" indent="0">
              <a:buNone/>
              <a:defRPr sz="800" b="0" i="0" baseline="0">
                <a:solidFill>
                  <a:schemeClr val="tx1">
                    <a:lumMod val="90000"/>
                    <a:lumOff val="10000"/>
                  </a:schemeClr>
                </a:solidFill>
                <a:latin typeface="Calibri"/>
                <a:ea typeface="Microsoft JhengHei" panose="020B0604030504040204" pitchFamily="34" charset="-120"/>
                <a:cs typeface="Calibri"/>
              </a:defRPr>
            </a:lvl1pPr>
          </a:lstStyle>
          <a:p>
            <a:pPr lvl="0"/>
            <a:r>
              <a:rPr lang="zh-TW" altLang="en-US" smtClean="0"/>
              <a:t>按一下以編輯母片文字樣式</a:t>
            </a:r>
          </a:p>
        </p:txBody>
      </p:sp>
    </p:spTree>
    <p:extLst>
      <p:ext uri="{BB962C8B-B14F-4D97-AF65-F5344CB8AC3E}">
        <p14:creationId xmlns:p14="http://schemas.microsoft.com/office/powerpoint/2010/main" val="37785236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Divider 1">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Text Placeholder 4"/>
          <p:cNvSpPr>
            <a:spLocks noGrp="1"/>
          </p:cNvSpPr>
          <p:nvPr>
            <p:ph type="body" sz="quarter" idx="12"/>
          </p:nvPr>
        </p:nvSpPr>
        <p:spPr>
          <a:xfrm>
            <a:off x="540000" y="1828800"/>
            <a:ext cx="5491162" cy="882650"/>
          </a:xfrm>
          <a:prstGeom prst="rect">
            <a:avLst/>
          </a:prstGeom>
        </p:spPr>
        <p:txBody>
          <a:bodyPr/>
          <a:lstStyle>
            <a:lvl1pPr marL="0" indent="0">
              <a:buNone/>
              <a:defRPr sz="2600" b="1" i="0" baseline="0">
                <a:solidFill>
                  <a:schemeClr val="bg1"/>
                </a:solidFill>
                <a:latin typeface="Calibri"/>
                <a:ea typeface="Microsoft JhengHei" panose="020B0604030504040204" pitchFamily="34" charset="-120"/>
                <a:cs typeface="Calibri"/>
              </a:defRPr>
            </a:lvl1pPr>
          </a:lstStyle>
          <a:p>
            <a:pPr lvl="0"/>
            <a:r>
              <a:rPr lang="zh-TW" altLang="en-US" smtClean="0"/>
              <a:t>按一下以編輯母片文字樣式</a:t>
            </a:r>
          </a:p>
        </p:txBody>
      </p:sp>
    </p:spTree>
    <p:extLst>
      <p:ext uri="{BB962C8B-B14F-4D97-AF65-F5344CB8AC3E}">
        <p14:creationId xmlns:p14="http://schemas.microsoft.com/office/powerpoint/2010/main" val="21337983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Content 1a">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 name="Rectangle 29"/>
          <p:cNvSpPr txBox="1">
            <a:spLocks noChangeArrowheads="1"/>
          </p:cNvSpPr>
          <p:nvPr userDrawn="1"/>
        </p:nvSpPr>
        <p:spPr>
          <a:xfrm>
            <a:off x="8305800" y="6140450"/>
            <a:ext cx="444500" cy="373063"/>
          </a:xfrm>
          <a:prstGeom prst="rect">
            <a:avLst/>
          </a:prstGeom>
        </p:spPr>
        <p:txBody>
          <a:bodyPr/>
          <a:lstStyle>
            <a:lvl1pPr>
              <a:defRPr kumimoji="1">
                <a:solidFill>
                  <a:schemeClr val="tx1"/>
                </a:solidFill>
                <a:latin typeface="Arial" pitchFamily="34" charset="0"/>
                <a:ea typeface="新細明體" pitchFamily="18" charset="-120"/>
              </a:defRPr>
            </a:lvl1pPr>
            <a:lvl2pPr marL="742950" indent="-285750">
              <a:defRPr kumimoji="1">
                <a:solidFill>
                  <a:schemeClr val="tx1"/>
                </a:solidFill>
                <a:latin typeface="Arial" pitchFamily="34" charset="0"/>
                <a:ea typeface="新細明體" pitchFamily="18" charset="-120"/>
              </a:defRPr>
            </a:lvl2pPr>
            <a:lvl3pPr marL="1143000" indent="-228600">
              <a:defRPr kumimoji="1">
                <a:solidFill>
                  <a:schemeClr val="tx1"/>
                </a:solidFill>
                <a:latin typeface="Arial" pitchFamily="34" charset="0"/>
                <a:ea typeface="新細明體" pitchFamily="18" charset="-120"/>
              </a:defRPr>
            </a:lvl3pPr>
            <a:lvl4pPr marL="1600200" indent="-228600">
              <a:defRPr kumimoji="1">
                <a:solidFill>
                  <a:schemeClr val="tx1"/>
                </a:solidFill>
                <a:latin typeface="Arial" pitchFamily="34" charset="0"/>
                <a:ea typeface="新細明體" pitchFamily="18" charset="-120"/>
              </a:defRPr>
            </a:lvl4pPr>
            <a:lvl5pPr marL="2057400" indent="-22860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fld id="{E6F325EE-692D-4B12-A21F-C8A1F947A11A}" type="slidenum">
              <a:rPr lang="en-US" altLang="zh-TW" sz="1000" b="1">
                <a:solidFill>
                  <a:srgbClr val="524F4F"/>
                </a:solidFill>
                <a:latin typeface="Calibri" pitchFamily="34" charset="0"/>
                <a:ea typeface="Microsoft JhengHei" pitchFamily="34" charset="-120"/>
                <a:cs typeface="Calibri" pitchFamily="34" charset="0"/>
              </a:rPr>
              <a:pPr eaLnBrk="1" hangingPunct="1"/>
              <a:t>‹#›</a:t>
            </a:fld>
            <a:endParaRPr lang="en-US" altLang="zh-TW" sz="1000" b="1">
              <a:solidFill>
                <a:srgbClr val="524F4F"/>
              </a:solidFill>
              <a:latin typeface="Calibri" pitchFamily="34" charset="0"/>
              <a:ea typeface="Microsoft JhengHei" pitchFamily="34" charset="-120"/>
              <a:cs typeface="Calibri" pitchFamily="34" charset="0"/>
            </a:endParaRPr>
          </a:p>
        </p:txBody>
      </p:sp>
      <p:sp>
        <p:nvSpPr>
          <p:cNvPr id="8" name="Text Placeholder 4"/>
          <p:cNvSpPr>
            <a:spLocks noGrp="1"/>
          </p:cNvSpPr>
          <p:nvPr>
            <p:ph type="body" sz="quarter" idx="12"/>
          </p:nvPr>
        </p:nvSpPr>
        <p:spPr>
          <a:xfrm>
            <a:off x="540000" y="706605"/>
            <a:ext cx="8075097" cy="457200"/>
          </a:xfrm>
          <a:prstGeom prst="rect">
            <a:avLst/>
          </a:prstGeom>
        </p:spPr>
        <p:txBody>
          <a:bodyPr/>
          <a:lstStyle>
            <a:lvl1pPr marL="0" indent="0">
              <a:buNone/>
              <a:defRPr sz="2600" b="1"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14" name="Text Placeholder 4"/>
          <p:cNvSpPr>
            <a:spLocks noGrp="1"/>
          </p:cNvSpPr>
          <p:nvPr>
            <p:ph type="body" sz="quarter" idx="13"/>
          </p:nvPr>
        </p:nvSpPr>
        <p:spPr>
          <a:xfrm>
            <a:off x="540000" y="1774157"/>
            <a:ext cx="8075097" cy="457200"/>
          </a:xfrm>
          <a:prstGeom prst="rect">
            <a:avLst/>
          </a:prstGeom>
        </p:spPr>
        <p:txBody>
          <a:bodyPr/>
          <a:lstStyle>
            <a:lvl1pPr marL="0" indent="0">
              <a:buNone/>
              <a:defRPr sz="21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16" name="Text Placeholder 4"/>
          <p:cNvSpPr>
            <a:spLocks noGrp="1"/>
          </p:cNvSpPr>
          <p:nvPr>
            <p:ph type="body" sz="quarter" idx="14"/>
          </p:nvPr>
        </p:nvSpPr>
        <p:spPr>
          <a:xfrm>
            <a:off x="540001" y="2384509"/>
            <a:ext cx="8081202" cy="457200"/>
          </a:xfrm>
          <a:prstGeom prst="rect">
            <a:avLst/>
          </a:prstGeom>
        </p:spPr>
        <p:txBody>
          <a:bodyPr/>
          <a:lstStyle>
            <a:lvl1pPr marL="0" indent="0">
              <a:buNone/>
              <a:defRPr sz="17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17" name="Text Placeholder 4"/>
          <p:cNvSpPr>
            <a:spLocks noGrp="1"/>
          </p:cNvSpPr>
          <p:nvPr>
            <p:ph type="body" sz="quarter" idx="15"/>
          </p:nvPr>
        </p:nvSpPr>
        <p:spPr>
          <a:xfrm>
            <a:off x="540000" y="2994861"/>
            <a:ext cx="8075097" cy="457200"/>
          </a:xfrm>
          <a:prstGeom prst="rect">
            <a:avLst/>
          </a:prstGeom>
        </p:spPr>
        <p:txBody>
          <a:bodyPr/>
          <a:lstStyle>
            <a:lvl1pPr marL="0" indent="0">
              <a:buNone/>
              <a:defRPr sz="12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18" name="Text Placeholder 4"/>
          <p:cNvSpPr>
            <a:spLocks noGrp="1"/>
          </p:cNvSpPr>
          <p:nvPr>
            <p:ph type="body" sz="quarter" idx="19"/>
          </p:nvPr>
        </p:nvSpPr>
        <p:spPr>
          <a:xfrm>
            <a:off x="540000" y="6159666"/>
            <a:ext cx="1335507" cy="147387"/>
          </a:xfrm>
          <a:prstGeom prst="rect">
            <a:avLst/>
          </a:prstGeom>
        </p:spPr>
        <p:txBody>
          <a:bodyPr/>
          <a:lstStyle>
            <a:lvl1pPr marL="0" indent="0">
              <a:buNone/>
              <a:defRPr sz="800" b="0" i="0" baseline="0">
                <a:solidFill>
                  <a:schemeClr val="tx1">
                    <a:lumMod val="90000"/>
                    <a:lumOff val="10000"/>
                  </a:schemeClr>
                </a:solidFill>
                <a:latin typeface="Calibri"/>
                <a:ea typeface="Microsoft JhengHei" panose="020B0604030504040204" pitchFamily="34" charset="-120"/>
                <a:cs typeface="Calibri"/>
              </a:defRPr>
            </a:lvl1pPr>
          </a:lstStyle>
          <a:p>
            <a:pPr lvl="0"/>
            <a:r>
              <a:rPr lang="zh-TW" altLang="en-US" smtClean="0"/>
              <a:t>按一下以編輯母片文字樣式</a:t>
            </a:r>
          </a:p>
        </p:txBody>
      </p:sp>
    </p:spTree>
    <p:extLst>
      <p:ext uri="{BB962C8B-B14F-4D97-AF65-F5344CB8AC3E}">
        <p14:creationId xmlns:p14="http://schemas.microsoft.com/office/powerpoint/2010/main" val="23493515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Content 1b">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 name="Rectangle 29"/>
          <p:cNvSpPr txBox="1">
            <a:spLocks noChangeArrowheads="1"/>
          </p:cNvSpPr>
          <p:nvPr userDrawn="1"/>
        </p:nvSpPr>
        <p:spPr>
          <a:xfrm>
            <a:off x="8305800" y="6140450"/>
            <a:ext cx="444500" cy="373063"/>
          </a:xfrm>
          <a:prstGeom prst="rect">
            <a:avLst/>
          </a:prstGeom>
        </p:spPr>
        <p:txBody>
          <a:bodyPr/>
          <a:lstStyle>
            <a:lvl1pPr>
              <a:defRPr kumimoji="1">
                <a:solidFill>
                  <a:schemeClr val="tx1"/>
                </a:solidFill>
                <a:latin typeface="Arial" pitchFamily="34" charset="0"/>
                <a:ea typeface="新細明體" pitchFamily="18" charset="-120"/>
              </a:defRPr>
            </a:lvl1pPr>
            <a:lvl2pPr marL="742950" indent="-285750">
              <a:defRPr kumimoji="1">
                <a:solidFill>
                  <a:schemeClr val="tx1"/>
                </a:solidFill>
                <a:latin typeface="Arial" pitchFamily="34" charset="0"/>
                <a:ea typeface="新細明體" pitchFamily="18" charset="-120"/>
              </a:defRPr>
            </a:lvl2pPr>
            <a:lvl3pPr marL="1143000" indent="-228600">
              <a:defRPr kumimoji="1">
                <a:solidFill>
                  <a:schemeClr val="tx1"/>
                </a:solidFill>
                <a:latin typeface="Arial" pitchFamily="34" charset="0"/>
                <a:ea typeface="新細明體" pitchFamily="18" charset="-120"/>
              </a:defRPr>
            </a:lvl3pPr>
            <a:lvl4pPr marL="1600200" indent="-228600">
              <a:defRPr kumimoji="1">
                <a:solidFill>
                  <a:schemeClr val="tx1"/>
                </a:solidFill>
                <a:latin typeface="Arial" pitchFamily="34" charset="0"/>
                <a:ea typeface="新細明體" pitchFamily="18" charset="-120"/>
              </a:defRPr>
            </a:lvl4pPr>
            <a:lvl5pPr marL="2057400" indent="-22860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fld id="{E7770BE9-ED37-4A37-B31A-AD9113A5CD55}" type="slidenum">
              <a:rPr lang="en-US" altLang="zh-TW" sz="1000" b="1">
                <a:solidFill>
                  <a:srgbClr val="524F4F"/>
                </a:solidFill>
                <a:latin typeface="Calibri" pitchFamily="34" charset="0"/>
                <a:ea typeface="Microsoft JhengHei" pitchFamily="34" charset="-120"/>
                <a:cs typeface="Calibri" pitchFamily="34" charset="0"/>
              </a:rPr>
              <a:pPr eaLnBrk="1" hangingPunct="1"/>
              <a:t>‹#›</a:t>
            </a:fld>
            <a:endParaRPr lang="en-US" altLang="zh-TW" sz="1000" b="1">
              <a:solidFill>
                <a:srgbClr val="524F4F"/>
              </a:solidFill>
              <a:latin typeface="Calibri" pitchFamily="34" charset="0"/>
              <a:ea typeface="Microsoft JhengHei" pitchFamily="34" charset="-120"/>
              <a:cs typeface="Calibri" pitchFamily="34" charset="0"/>
            </a:endParaRPr>
          </a:p>
        </p:txBody>
      </p:sp>
      <p:sp>
        <p:nvSpPr>
          <p:cNvPr id="8" name="Text Placeholder 4"/>
          <p:cNvSpPr>
            <a:spLocks noGrp="1"/>
          </p:cNvSpPr>
          <p:nvPr>
            <p:ph type="body" sz="quarter" idx="12"/>
          </p:nvPr>
        </p:nvSpPr>
        <p:spPr>
          <a:xfrm>
            <a:off x="540000" y="706604"/>
            <a:ext cx="8075097" cy="101424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600" b="1" i="0" baseline="0">
                <a:solidFill>
                  <a:srgbClr val="4C2683"/>
                </a:solidFill>
                <a:latin typeface="Calibri"/>
                <a:ea typeface="Microsoft JhengHei" panose="020B0604030504040204" pitchFamily="34" charset="-120"/>
                <a:cs typeface="Calibri"/>
              </a:defRPr>
            </a:lvl1pPr>
          </a:lstStyle>
          <a:p>
            <a:pPr lvl="0"/>
            <a:r>
              <a:rPr lang="zh-TW" altLang="en-US" smtClean="0"/>
              <a:t>按一下以編輯母片文字樣式</a:t>
            </a:r>
          </a:p>
          <a:p>
            <a:pPr lvl="1"/>
            <a:r>
              <a:rPr lang="zh-TW" altLang="en-US" smtClean="0"/>
              <a:t>第二層</a:t>
            </a:r>
          </a:p>
          <a:p>
            <a:pPr lvl="2"/>
            <a:r>
              <a:rPr lang="zh-TW" altLang="en-US" smtClean="0"/>
              <a:t>第三層</a:t>
            </a:r>
          </a:p>
        </p:txBody>
      </p:sp>
      <p:sp>
        <p:nvSpPr>
          <p:cNvPr id="10" name="Text Placeholder 4"/>
          <p:cNvSpPr>
            <a:spLocks noGrp="1"/>
          </p:cNvSpPr>
          <p:nvPr>
            <p:ph type="body" sz="quarter" idx="13"/>
          </p:nvPr>
        </p:nvSpPr>
        <p:spPr>
          <a:xfrm>
            <a:off x="540000" y="2251908"/>
            <a:ext cx="8068991" cy="457200"/>
          </a:xfrm>
          <a:prstGeom prst="rect">
            <a:avLst/>
          </a:prstGeom>
        </p:spPr>
        <p:txBody>
          <a:bodyPr/>
          <a:lstStyle>
            <a:lvl1pPr marL="0" indent="0">
              <a:buNone/>
              <a:defRPr sz="2100" b="0" i="0" baseline="0">
                <a:solidFill>
                  <a:srgbClr val="4C2683"/>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11" name="Text Placeholder 4"/>
          <p:cNvSpPr>
            <a:spLocks noGrp="1"/>
          </p:cNvSpPr>
          <p:nvPr>
            <p:ph type="body" sz="quarter" idx="14"/>
          </p:nvPr>
        </p:nvSpPr>
        <p:spPr>
          <a:xfrm>
            <a:off x="540000" y="2862260"/>
            <a:ext cx="8068991" cy="457200"/>
          </a:xfrm>
          <a:prstGeom prst="rect">
            <a:avLst/>
          </a:prstGeom>
        </p:spPr>
        <p:txBody>
          <a:bodyPr/>
          <a:lstStyle>
            <a:lvl1pPr marL="0" indent="0">
              <a:buNone/>
              <a:defRPr sz="1700" b="0" i="0" baseline="0">
                <a:solidFill>
                  <a:srgbClr val="4C2683"/>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12" name="Text Placeholder 4"/>
          <p:cNvSpPr>
            <a:spLocks noGrp="1"/>
          </p:cNvSpPr>
          <p:nvPr>
            <p:ph type="body" sz="quarter" idx="15"/>
          </p:nvPr>
        </p:nvSpPr>
        <p:spPr>
          <a:xfrm>
            <a:off x="540000" y="3472612"/>
            <a:ext cx="8062885" cy="457200"/>
          </a:xfrm>
          <a:prstGeom prst="rect">
            <a:avLst/>
          </a:prstGeom>
        </p:spPr>
        <p:txBody>
          <a:bodyPr/>
          <a:lstStyle>
            <a:lvl1pPr marL="0" indent="0">
              <a:buNone/>
              <a:defRPr sz="1200" b="0" i="0" baseline="0">
                <a:solidFill>
                  <a:srgbClr val="4C2683"/>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14" name="Text Placeholder 4"/>
          <p:cNvSpPr>
            <a:spLocks noGrp="1"/>
          </p:cNvSpPr>
          <p:nvPr>
            <p:ph type="body" sz="quarter" idx="19"/>
          </p:nvPr>
        </p:nvSpPr>
        <p:spPr>
          <a:xfrm>
            <a:off x="540000" y="6159666"/>
            <a:ext cx="1335507" cy="147387"/>
          </a:xfrm>
          <a:prstGeom prst="rect">
            <a:avLst/>
          </a:prstGeom>
        </p:spPr>
        <p:txBody>
          <a:bodyPr/>
          <a:lstStyle>
            <a:lvl1pPr marL="0" indent="0">
              <a:buNone/>
              <a:defRPr sz="800" b="0" i="0" baseline="0">
                <a:solidFill>
                  <a:schemeClr val="tx1">
                    <a:lumMod val="90000"/>
                    <a:lumOff val="10000"/>
                  </a:schemeClr>
                </a:solidFill>
                <a:latin typeface="Calibri"/>
                <a:ea typeface="Microsoft JhengHei" panose="020B0604030504040204" pitchFamily="34" charset="-120"/>
                <a:cs typeface="Calibri"/>
              </a:defRPr>
            </a:lvl1pPr>
          </a:lstStyle>
          <a:p>
            <a:pPr lvl="0"/>
            <a:r>
              <a:rPr lang="zh-TW" altLang="en-US" smtClean="0"/>
              <a:t>按一下以編輯母片文字樣式</a:t>
            </a:r>
          </a:p>
        </p:txBody>
      </p:sp>
    </p:spTree>
    <p:extLst>
      <p:ext uri="{BB962C8B-B14F-4D97-AF65-F5344CB8AC3E}">
        <p14:creationId xmlns:p14="http://schemas.microsoft.com/office/powerpoint/2010/main" val="37102501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_Divider 1">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Text Placeholder 4"/>
          <p:cNvSpPr>
            <a:spLocks noGrp="1"/>
          </p:cNvSpPr>
          <p:nvPr>
            <p:ph type="body" sz="quarter" idx="12"/>
          </p:nvPr>
        </p:nvSpPr>
        <p:spPr>
          <a:xfrm>
            <a:off x="540000" y="1828800"/>
            <a:ext cx="5491162" cy="882650"/>
          </a:xfrm>
          <a:prstGeom prst="rect">
            <a:avLst/>
          </a:prstGeom>
        </p:spPr>
        <p:txBody>
          <a:bodyPr/>
          <a:lstStyle>
            <a:lvl1pPr marL="0" indent="0">
              <a:buNone/>
              <a:defRPr sz="2600" b="1" i="0" baseline="0">
                <a:solidFill>
                  <a:schemeClr val="bg1"/>
                </a:solidFill>
                <a:latin typeface="Calibri"/>
                <a:ea typeface="Microsoft JhengHei" panose="020B0604030504040204" pitchFamily="34" charset="-120"/>
                <a:cs typeface="Calibri"/>
              </a:defRPr>
            </a:lvl1pPr>
          </a:lstStyle>
          <a:p>
            <a:pPr lvl="0"/>
            <a:r>
              <a:rPr lang="zh-TW" altLang="en-US" smtClean="0"/>
              <a:t>按一下以編輯母片文字樣式</a:t>
            </a:r>
          </a:p>
        </p:txBody>
      </p:sp>
    </p:spTree>
    <p:extLst>
      <p:ext uri="{BB962C8B-B14F-4D97-AF65-F5344CB8AC3E}">
        <p14:creationId xmlns:p14="http://schemas.microsoft.com/office/powerpoint/2010/main" val="38527073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_Content 1a">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 name="Rectangle 29"/>
          <p:cNvSpPr txBox="1">
            <a:spLocks noChangeArrowheads="1"/>
          </p:cNvSpPr>
          <p:nvPr userDrawn="1"/>
        </p:nvSpPr>
        <p:spPr>
          <a:xfrm>
            <a:off x="8305800" y="6140450"/>
            <a:ext cx="444500" cy="373063"/>
          </a:xfrm>
          <a:prstGeom prst="rect">
            <a:avLst/>
          </a:prstGeom>
        </p:spPr>
        <p:txBody>
          <a:bodyPr/>
          <a:lstStyle>
            <a:lvl1pPr>
              <a:defRPr kumimoji="1">
                <a:solidFill>
                  <a:schemeClr val="tx1"/>
                </a:solidFill>
                <a:latin typeface="Arial" pitchFamily="34" charset="0"/>
                <a:ea typeface="新細明體" pitchFamily="18" charset="-120"/>
              </a:defRPr>
            </a:lvl1pPr>
            <a:lvl2pPr marL="742950" indent="-285750">
              <a:defRPr kumimoji="1">
                <a:solidFill>
                  <a:schemeClr val="tx1"/>
                </a:solidFill>
                <a:latin typeface="Arial" pitchFamily="34" charset="0"/>
                <a:ea typeface="新細明體" pitchFamily="18" charset="-120"/>
              </a:defRPr>
            </a:lvl2pPr>
            <a:lvl3pPr marL="1143000" indent="-228600">
              <a:defRPr kumimoji="1">
                <a:solidFill>
                  <a:schemeClr val="tx1"/>
                </a:solidFill>
                <a:latin typeface="Arial" pitchFamily="34" charset="0"/>
                <a:ea typeface="新細明體" pitchFamily="18" charset="-120"/>
              </a:defRPr>
            </a:lvl3pPr>
            <a:lvl4pPr marL="1600200" indent="-228600">
              <a:defRPr kumimoji="1">
                <a:solidFill>
                  <a:schemeClr val="tx1"/>
                </a:solidFill>
                <a:latin typeface="Arial" pitchFamily="34" charset="0"/>
                <a:ea typeface="新細明體" pitchFamily="18" charset="-120"/>
              </a:defRPr>
            </a:lvl4pPr>
            <a:lvl5pPr marL="2057400" indent="-22860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fld id="{3D1D8739-7AD1-4E45-8286-60C819D35378}" type="slidenum">
              <a:rPr lang="en-US" altLang="zh-TW" sz="1000" b="1">
                <a:solidFill>
                  <a:srgbClr val="524F4F"/>
                </a:solidFill>
                <a:latin typeface="Calibri" pitchFamily="34" charset="0"/>
                <a:ea typeface="Microsoft JhengHei" pitchFamily="34" charset="-120"/>
                <a:cs typeface="Calibri" pitchFamily="34" charset="0"/>
              </a:rPr>
              <a:pPr eaLnBrk="1" hangingPunct="1"/>
              <a:t>‹#›</a:t>
            </a:fld>
            <a:endParaRPr lang="en-US" altLang="zh-TW" sz="1000" b="1">
              <a:solidFill>
                <a:srgbClr val="524F4F"/>
              </a:solidFill>
              <a:latin typeface="Calibri" pitchFamily="34" charset="0"/>
              <a:ea typeface="Microsoft JhengHei" pitchFamily="34" charset="-120"/>
              <a:cs typeface="Calibri" pitchFamily="34" charset="0"/>
            </a:endParaRPr>
          </a:p>
        </p:txBody>
      </p:sp>
      <p:sp>
        <p:nvSpPr>
          <p:cNvPr id="8" name="Text Placeholder 4"/>
          <p:cNvSpPr>
            <a:spLocks noGrp="1"/>
          </p:cNvSpPr>
          <p:nvPr>
            <p:ph type="body" sz="quarter" idx="12"/>
          </p:nvPr>
        </p:nvSpPr>
        <p:spPr>
          <a:xfrm>
            <a:off x="540000" y="706605"/>
            <a:ext cx="8075097" cy="457200"/>
          </a:xfrm>
          <a:prstGeom prst="rect">
            <a:avLst/>
          </a:prstGeom>
        </p:spPr>
        <p:txBody>
          <a:bodyPr/>
          <a:lstStyle>
            <a:lvl1pPr marL="0" indent="0">
              <a:buNone/>
              <a:defRPr sz="2600" b="1"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14" name="Text Placeholder 4"/>
          <p:cNvSpPr>
            <a:spLocks noGrp="1"/>
          </p:cNvSpPr>
          <p:nvPr>
            <p:ph type="body" sz="quarter" idx="13"/>
          </p:nvPr>
        </p:nvSpPr>
        <p:spPr>
          <a:xfrm>
            <a:off x="540000" y="1774157"/>
            <a:ext cx="8075097" cy="457200"/>
          </a:xfrm>
          <a:prstGeom prst="rect">
            <a:avLst/>
          </a:prstGeom>
        </p:spPr>
        <p:txBody>
          <a:bodyPr/>
          <a:lstStyle>
            <a:lvl1pPr marL="0" indent="0">
              <a:buNone/>
              <a:defRPr sz="21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16" name="Text Placeholder 4"/>
          <p:cNvSpPr>
            <a:spLocks noGrp="1"/>
          </p:cNvSpPr>
          <p:nvPr>
            <p:ph type="body" sz="quarter" idx="14"/>
          </p:nvPr>
        </p:nvSpPr>
        <p:spPr>
          <a:xfrm>
            <a:off x="540001" y="2384509"/>
            <a:ext cx="8081202" cy="457200"/>
          </a:xfrm>
          <a:prstGeom prst="rect">
            <a:avLst/>
          </a:prstGeom>
        </p:spPr>
        <p:txBody>
          <a:bodyPr/>
          <a:lstStyle>
            <a:lvl1pPr marL="0" indent="0">
              <a:buNone/>
              <a:defRPr sz="17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17" name="Text Placeholder 4"/>
          <p:cNvSpPr>
            <a:spLocks noGrp="1"/>
          </p:cNvSpPr>
          <p:nvPr>
            <p:ph type="body" sz="quarter" idx="15"/>
          </p:nvPr>
        </p:nvSpPr>
        <p:spPr>
          <a:xfrm>
            <a:off x="540000" y="2994861"/>
            <a:ext cx="8075097" cy="457200"/>
          </a:xfrm>
          <a:prstGeom prst="rect">
            <a:avLst/>
          </a:prstGeom>
        </p:spPr>
        <p:txBody>
          <a:bodyPr/>
          <a:lstStyle>
            <a:lvl1pPr marL="0" indent="0">
              <a:buNone/>
              <a:defRPr sz="12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18" name="Text Placeholder 4"/>
          <p:cNvSpPr>
            <a:spLocks noGrp="1"/>
          </p:cNvSpPr>
          <p:nvPr>
            <p:ph type="body" sz="quarter" idx="19"/>
          </p:nvPr>
        </p:nvSpPr>
        <p:spPr>
          <a:xfrm>
            <a:off x="540000" y="6159666"/>
            <a:ext cx="1335507" cy="147387"/>
          </a:xfrm>
          <a:prstGeom prst="rect">
            <a:avLst/>
          </a:prstGeom>
        </p:spPr>
        <p:txBody>
          <a:bodyPr/>
          <a:lstStyle>
            <a:lvl1pPr marL="0" indent="0">
              <a:buNone/>
              <a:defRPr sz="800" b="0" i="0" baseline="0">
                <a:solidFill>
                  <a:schemeClr val="tx1">
                    <a:lumMod val="90000"/>
                    <a:lumOff val="10000"/>
                  </a:schemeClr>
                </a:solidFill>
                <a:latin typeface="Calibri"/>
                <a:ea typeface="Microsoft JhengHei" panose="020B0604030504040204" pitchFamily="34" charset="-120"/>
                <a:cs typeface="Calibri"/>
              </a:defRPr>
            </a:lvl1pPr>
          </a:lstStyle>
          <a:p>
            <a:pPr lvl="0"/>
            <a:r>
              <a:rPr lang="zh-TW" altLang="en-US" smtClean="0"/>
              <a:t>按一下以編輯母片文字樣式</a:t>
            </a:r>
          </a:p>
        </p:txBody>
      </p:sp>
    </p:spTree>
    <p:extLst>
      <p:ext uri="{BB962C8B-B14F-4D97-AF65-F5344CB8AC3E}">
        <p14:creationId xmlns:p14="http://schemas.microsoft.com/office/powerpoint/2010/main" val="42468218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8_Divider 1">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428197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_Content 1b">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 name="Rectangle 29"/>
          <p:cNvSpPr txBox="1">
            <a:spLocks noChangeArrowheads="1"/>
          </p:cNvSpPr>
          <p:nvPr userDrawn="1"/>
        </p:nvSpPr>
        <p:spPr>
          <a:xfrm>
            <a:off x="8305800" y="6140450"/>
            <a:ext cx="444500" cy="373063"/>
          </a:xfrm>
          <a:prstGeom prst="rect">
            <a:avLst/>
          </a:prstGeom>
        </p:spPr>
        <p:txBody>
          <a:bodyPr/>
          <a:lstStyle>
            <a:lvl1pPr>
              <a:defRPr kumimoji="1">
                <a:solidFill>
                  <a:schemeClr val="tx1"/>
                </a:solidFill>
                <a:latin typeface="Arial" pitchFamily="34" charset="0"/>
                <a:ea typeface="新細明體" pitchFamily="18" charset="-120"/>
              </a:defRPr>
            </a:lvl1pPr>
            <a:lvl2pPr marL="742950" indent="-285750">
              <a:defRPr kumimoji="1">
                <a:solidFill>
                  <a:schemeClr val="tx1"/>
                </a:solidFill>
                <a:latin typeface="Arial" pitchFamily="34" charset="0"/>
                <a:ea typeface="新細明體" pitchFamily="18" charset="-120"/>
              </a:defRPr>
            </a:lvl2pPr>
            <a:lvl3pPr marL="1143000" indent="-228600">
              <a:defRPr kumimoji="1">
                <a:solidFill>
                  <a:schemeClr val="tx1"/>
                </a:solidFill>
                <a:latin typeface="Arial" pitchFamily="34" charset="0"/>
                <a:ea typeface="新細明體" pitchFamily="18" charset="-120"/>
              </a:defRPr>
            </a:lvl3pPr>
            <a:lvl4pPr marL="1600200" indent="-228600">
              <a:defRPr kumimoji="1">
                <a:solidFill>
                  <a:schemeClr val="tx1"/>
                </a:solidFill>
                <a:latin typeface="Arial" pitchFamily="34" charset="0"/>
                <a:ea typeface="新細明體" pitchFamily="18" charset="-120"/>
              </a:defRPr>
            </a:lvl4pPr>
            <a:lvl5pPr marL="2057400" indent="-22860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fld id="{426AF976-B151-4D07-815A-CE64D2539D13}" type="slidenum">
              <a:rPr lang="en-US" altLang="zh-TW" sz="1000" b="1">
                <a:solidFill>
                  <a:srgbClr val="524F4F"/>
                </a:solidFill>
                <a:latin typeface="Calibri" pitchFamily="34" charset="0"/>
                <a:ea typeface="Microsoft JhengHei" pitchFamily="34" charset="-120"/>
                <a:cs typeface="Calibri" pitchFamily="34" charset="0"/>
              </a:rPr>
              <a:pPr eaLnBrk="1" hangingPunct="1"/>
              <a:t>‹#›</a:t>
            </a:fld>
            <a:endParaRPr lang="en-US" altLang="zh-TW" sz="1000" b="1">
              <a:solidFill>
                <a:srgbClr val="524F4F"/>
              </a:solidFill>
              <a:latin typeface="Calibri" pitchFamily="34" charset="0"/>
              <a:ea typeface="Microsoft JhengHei" pitchFamily="34" charset="-120"/>
              <a:cs typeface="Calibri" pitchFamily="34" charset="0"/>
            </a:endParaRPr>
          </a:p>
        </p:txBody>
      </p:sp>
      <p:sp>
        <p:nvSpPr>
          <p:cNvPr id="8" name="Text Placeholder 4"/>
          <p:cNvSpPr>
            <a:spLocks noGrp="1"/>
          </p:cNvSpPr>
          <p:nvPr>
            <p:ph type="body" sz="quarter" idx="12"/>
          </p:nvPr>
        </p:nvSpPr>
        <p:spPr>
          <a:xfrm>
            <a:off x="540000" y="706604"/>
            <a:ext cx="8075097" cy="101424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600" b="1"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a:p>
            <a:pPr lvl="1"/>
            <a:r>
              <a:rPr lang="zh-TW" altLang="en-US" smtClean="0"/>
              <a:t>第二層</a:t>
            </a:r>
          </a:p>
          <a:p>
            <a:pPr lvl="2"/>
            <a:r>
              <a:rPr lang="zh-TW" altLang="en-US" smtClean="0"/>
              <a:t>第三層</a:t>
            </a:r>
          </a:p>
        </p:txBody>
      </p:sp>
      <p:sp>
        <p:nvSpPr>
          <p:cNvPr id="10" name="Text Placeholder 4"/>
          <p:cNvSpPr>
            <a:spLocks noGrp="1"/>
          </p:cNvSpPr>
          <p:nvPr>
            <p:ph type="body" sz="quarter" idx="13"/>
          </p:nvPr>
        </p:nvSpPr>
        <p:spPr>
          <a:xfrm>
            <a:off x="540000" y="2251908"/>
            <a:ext cx="8068991" cy="457200"/>
          </a:xfrm>
          <a:prstGeom prst="rect">
            <a:avLst/>
          </a:prstGeom>
        </p:spPr>
        <p:txBody>
          <a:bodyPr/>
          <a:lstStyle>
            <a:lvl1pPr marL="0" indent="0">
              <a:buNone/>
              <a:defRPr sz="21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11" name="Text Placeholder 4"/>
          <p:cNvSpPr>
            <a:spLocks noGrp="1"/>
          </p:cNvSpPr>
          <p:nvPr>
            <p:ph type="body" sz="quarter" idx="14"/>
          </p:nvPr>
        </p:nvSpPr>
        <p:spPr>
          <a:xfrm>
            <a:off x="540000" y="2862260"/>
            <a:ext cx="8068991" cy="457200"/>
          </a:xfrm>
          <a:prstGeom prst="rect">
            <a:avLst/>
          </a:prstGeom>
        </p:spPr>
        <p:txBody>
          <a:bodyPr/>
          <a:lstStyle>
            <a:lvl1pPr marL="0" indent="0">
              <a:buNone/>
              <a:defRPr sz="17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12" name="Text Placeholder 4"/>
          <p:cNvSpPr>
            <a:spLocks noGrp="1"/>
          </p:cNvSpPr>
          <p:nvPr>
            <p:ph type="body" sz="quarter" idx="15"/>
          </p:nvPr>
        </p:nvSpPr>
        <p:spPr>
          <a:xfrm>
            <a:off x="540000" y="3472612"/>
            <a:ext cx="8062885" cy="457200"/>
          </a:xfrm>
          <a:prstGeom prst="rect">
            <a:avLst/>
          </a:prstGeom>
        </p:spPr>
        <p:txBody>
          <a:bodyPr/>
          <a:lstStyle>
            <a:lvl1pPr marL="0" indent="0">
              <a:buNone/>
              <a:defRPr sz="12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14" name="Text Placeholder 4"/>
          <p:cNvSpPr>
            <a:spLocks noGrp="1"/>
          </p:cNvSpPr>
          <p:nvPr>
            <p:ph type="body" sz="quarter" idx="19"/>
          </p:nvPr>
        </p:nvSpPr>
        <p:spPr>
          <a:xfrm>
            <a:off x="540000" y="6159666"/>
            <a:ext cx="1335507" cy="147387"/>
          </a:xfrm>
          <a:prstGeom prst="rect">
            <a:avLst/>
          </a:prstGeom>
        </p:spPr>
        <p:txBody>
          <a:bodyPr/>
          <a:lstStyle>
            <a:lvl1pPr marL="0" indent="0">
              <a:buNone/>
              <a:defRPr sz="800" b="0" i="0" baseline="0">
                <a:solidFill>
                  <a:schemeClr val="tx1">
                    <a:lumMod val="90000"/>
                    <a:lumOff val="10000"/>
                  </a:schemeClr>
                </a:solidFill>
                <a:latin typeface="Calibri"/>
                <a:ea typeface="Microsoft JhengHei" panose="020B0604030504040204" pitchFamily="34" charset="-120"/>
                <a:cs typeface="Calibri"/>
              </a:defRPr>
            </a:lvl1pPr>
          </a:lstStyle>
          <a:p>
            <a:pPr lvl="0"/>
            <a:r>
              <a:rPr lang="zh-TW" altLang="en-US" smtClean="0"/>
              <a:t>按一下以編輯母片文字樣式</a:t>
            </a:r>
          </a:p>
        </p:txBody>
      </p:sp>
    </p:spTree>
    <p:extLst>
      <p:ext uri="{BB962C8B-B14F-4D97-AF65-F5344CB8AC3E}">
        <p14:creationId xmlns:p14="http://schemas.microsoft.com/office/powerpoint/2010/main" val="7803645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_Divider 1">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Text Placeholder 4"/>
          <p:cNvSpPr>
            <a:spLocks noGrp="1"/>
          </p:cNvSpPr>
          <p:nvPr>
            <p:ph type="body" sz="quarter" idx="12"/>
          </p:nvPr>
        </p:nvSpPr>
        <p:spPr>
          <a:xfrm>
            <a:off x="540000" y="1828800"/>
            <a:ext cx="5491162" cy="882650"/>
          </a:xfrm>
          <a:prstGeom prst="rect">
            <a:avLst/>
          </a:prstGeom>
        </p:spPr>
        <p:txBody>
          <a:bodyPr/>
          <a:lstStyle>
            <a:lvl1pPr marL="0" indent="0">
              <a:buNone/>
              <a:defRPr sz="2600" b="1" i="0" baseline="0">
                <a:solidFill>
                  <a:schemeClr val="bg1"/>
                </a:solidFill>
                <a:latin typeface="Calibri"/>
                <a:ea typeface="Microsoft JhengHei" panose="020B0604030504040204" pitchFamily="34" charset="-120"/>
                <a:cs typeface="Calibri"/>
              </a:defRPr>
            </a:lvl1pPr>
          </a:lstStyle>
          <a:p>
            <a:pPr lvl="0"/>
            <a:r>
              <a:rPr lang="zh-TW" altLang="en-US" smtClean="0"/>
              <a:t>按一下以編輯母片文字樣式</a:t>
            </a:r>
          </a:p>
        </p:txBody>
      </p:sp>
    </p:spTree>
    <p:extLst>
      <p:ext uri="{BB962C8B-B14F-4D97-AF65-F5344CB8AC3E}">
        <p14:creationId xmlns:p14="http://schemas.microsoft.com/office/powerpoint/2010/main" val="181370258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5_Content 1a">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 name="Rectangle 29"/>
          <p:cNvSpPr txBox="1">
            <a:spLocks noChangeArrowheads="1"/>
          </p:cNvSpPr>
          <p:nvPr userDrawn="1"/>
        </p:nvSpPr>
        <p:spPr>
          <a:xfrm>
            <a:off x="8305800" y="6140450"/>
            <a:ext cx="444500" cy="373063"/>
          </a:xfrm>
          <a:prstGeom prst="rect">
            <a:avLst/>
          </a:prstGeom>
        </p:spPr>
        <p:txBody>
          <a:bodyPr/>
          <a:lstStyle>
            <a:lvl1pPr>
              <a:defRPr kumimoji="1">
                <a:solidFill>
                  <a:schemeClr val="tx1"/>
                </a:solidFill>
                <a:latin typeface="Arial" pitchFamily="34" charset="0"/>
                <a:ea typeface="新細明體" pitchFamily="18" charset="-120"/>
              </a:defRPr>
            </a:lvl1pPr>
            <a:lvl2pPr marL="742950" indent="-285750">
              <a:defRPr kumimoji="1">
                <a:solidFill>
                  <a:schemeClr val="tx1"/>
                </a:solidFill>
                <a:latin typeface="Arial" pitchFamily="34" charset="0"/>
                <a:ea typeface="新細明體" pitchFamily="18" charset="-120"/>
              </a:defRPr>
            </a:lvl2pPr>
            <a:lvl3pPr marL="1143000" indent="-228600">
              <a:defRPr kumimoji="1">
                <a:solidFill>
                  <a:schemeClr val="tx1"/>
                </a:solidFill>
                <a:latin typeface="Arial" pitchFamily="34" charset="0"/>
                <a:ea typeface="新細明體" pitchFamily="18" charset="-120"/>
              </a:defRPr>
            </a:lvl3pPr>
            <a:lvl4pPr marL="1600200" indent="-228600">
              <a:defRPr kumimoji="1">
                <a:solidFill>
                  <a:schemeClr val="tx1"/>
                </a:solidFill>
                <a:latin typeface="Arial" pitchFamily="34" charset="0"/>
                <a:ea typeface="新細明體" pitchFamily="18" charset="-120"/>
              </a:defRPr>
            </a:lvl4pPr>
            <a:lvl5pPr marL="2057400" indent="-22860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fld id="{D1A13507-E489-4AAE-BE5C-21D55DF95C2C}" type="slidenum">
              <a:rPr lang="en-US" altLang="zh-TW" sz="1000" b="1">
                <a:solidFill>
                  <a:srgbClr val="524F4F"/>
                </a:solidFill>
                <a:latin typeface="Calibri" pitchFamily="34" charset="0"/>
                <a:ea typeface="Microsoft JhengHei" pitchFamily="34" charset="-120"/>
                <a:cs typeface="Calibri" pitchFamily="34" charset="0"/>
              </a:rPr>
              <a:pPr eaLnBrk="1" hangingPunct="1"/>
              <a:t>‹#›</a:t>
            </a:fld>
            <a:endParaRPr lang="en-US" altLang="zh-TW" sz="1000" b="1">
              <a:solidFill>
                <a:srgbClr val="524F4F"/>
              </a:solidFill>
              <a:latin typeface="Calibri" pitchFamily="34" charset="0"/>
              <a:ea typeface="Microsoft JhengHei" pitchFamily="34" charset="-120"/>
              <a:cs typeface="Calibri" pitchFamily="34" charset="0"/>
            </a:endParaRPr>
          </a:p>
        </p:txBody>
      </p:sp>
      <p:sp>
        <p:nvSpPr>
          <p:cNvPr id="8" name="Text Placeholder 4"/>
          <p:cNvSpPr>
            <a:spLocks noGrp="1"/>
          </p:cNvSpPr>
          <p:nvPr>
            <p:ph type="body" sz="quarter" idx="12"/>
          </p:nvPr>
        </p:nvSpPr>
        <p:spPr>
          <a:xfrm>
            <a:off x="540000" y="706605"/>
            <a:ext cx="8075097" cy="457200"/>
          </a:xfrm>
          <a:prstGeom prst="rect">
            <a:avLst/>
          </a:prstGeom>
        </p:spPr>
        <p:txBody>
          <a:bodyPr/>
          <a:lstStyle>
            <a:lvl1pPr marL="0" indent="0">
              <a:buNone/>
              <a:defRPr sz="2600" b="1"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14" name="Text Placeholder 4"/>
          <p:cNvSpPr>
            <a:spLocks noGrp="1"/>
          </p:cNvSpPr>
          <p:nvPr>
            <p:ph type="body" sz="quarter" idx="13"/>
          </p:nvPr>
        </p:nvSpPr>
        <p:spPr>
          <a:xfrm>
            <a:off x="540000" y="1774157"/>
            <a:ext cx="8075097" cy="457200"/>
          </a:xfrm>
          <a:prstGeom prst="rect">
            <a:avLst/>
          </a:prstGeom>
        </p:spPr>
        <p:txBody>
          <a:bodyPr/>
          <a:lstStyle>
            <a:lvl1pPr marL="0" indent="0">
              <a:buNone/>
              <a:defRPr sz="21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16" name="Text Placeholder 4"/>
          <p:cNvSpPr>
            <a:spLocks noGrp="1"/>
          </p:cNvSpPr>
          <p:nvPr>
            <p:ph type="body" sz="quarter" idx="14"/>
          </p:nvPr>
        </p:nvSpPr>
        <p:spPr>
          <a:xfrm>
            <a:off x="540001" y="2384509"/>
            <a:ext cx="8081202" cy="457200"/>
          </a:xfrm>
          <a:prstGeom prst="rect">
            <a:avLst/>
          </a:prstGeom>
        </p:spPr>
        <p:txBody>
          <a:bodyPr/>
          <a:lstStyle>
            <a:lvl1pPr marL="0" indent="0">
              <a:buNone/>
              <a:defRPr sz="17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17" name="Text Placeholder 4"/>
          <p:cNvSpPr>
            <a:spLocks noGrp="1"/>
          </p:cNvSpPr>
          <p:nvPr>
            <p:ph type="body" sz="quarter" idx="15"/>
          </p:nvPr>
        </p:nvSpPr>
        <p:spPr>
          <a:xfrm>
            <a:off x="540000" y="2994861"/>
            <a:ext cx="8075097" cy="457200"/>
          </a:xfrm>
          <a:prstGeom prst="rect">
            <a:avLst/>
          </a:prstGeom>
        </p:spPr>
        <p:txBody>
          <a:bodyPr/>
          <a:lstStyle>
            <a:lvl1pPr marL="0" indent="0">
              <a:buNone/>
              <a:defRPr sz="12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18" name="Text Placeholder 4"/>
          <p:cNvSpPr>
            <a:spLocks noGrp="1"/>
          </p:cNvSpPr>
          <p:nvPr>
            <p:ph type="body" sz="quarter" idx="19"/>
          </p:nvPr>
        </p:nvSpPr>
        <p:spPr>
          <a:xfrm>
            <a:off x="540000" y="6159666"/>
            <a:ext cx="1335507" cy="147387"/>
          </a:xfrm>
          <a:prstGeom prst="rect">
            <a:avLst/>
          </a:prstGeom>
        </p:spPr>
        <p:txBody>
          <a:bodyPr/>
          <a:lstStyle>
            <a:lvl1pPr marL="0" indent="0">
              <a:buNone/>
              <a:defRPr sz="800" b="0" i="0" baseline="0">
                <a:solidFill>
                  <a:schemeClr val="tx1">
                    <a:lumMod val="90000"/>
                    <a:lumOff val="10000"/>
                  </a:schemeClr>
                </a:solidFill>
                <a:latin typeface="Calibri"/>
                <a:ea typeface="Microsoft JhengHei" panose="020B0604030504040204" pitchFamily="34" charset="-120"/>
                <a:cs typeface="Calibri"/>
              </a:defRPr>
            </a:lvl1pPr>
          </a:lstStyle>
          <a:p>
            <a:pPr lvl="0"/>
            <a:r>
              <a:rPr lang="zh-TW" altLang="en-US" smtClean="0"/>
              <a:t>按一下以編輯母片文字樣式</a:t>
            </a:r>
          </a:p>
        </p:txBody>
      </p:sp>
    </p:spTree>
    <p:extLst>
      <p:ext uri="{BB962C8B-B14F-4D97-AF65-F5344CB8AC3E}">
        <p14:creationId xmlns:p14="http://schemas.microsoft.com/office/powerpoint/2010/main" val="36483674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5_Content 1b">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 name="Rectangle 29"/>
          <p:cNvSpPr txBox="1">
            <a:spLocks noChangeArrowheads="1"/>
          </p:cNvSpPr>
          <p:nvPr userDrawn="1"/>
        </p:nvSpPr>
        <p:spPr>
          <a:xfrm>
            <a:off x="8305800" y="6140450"/>
            <a:ext cx="444500" cy="373063"/>
          </a:xfrm>
          <a:prstGeom prst="rect">
            <a:avLst/>
          </a:prstGeom>
        </p:spPr>
        <p:txBody>
          <a:bodyPr/>
          <a:lstStyle>
            <a:lvl1pPr>
              <a:defRPr kumimoji="1">
                <a:solidFill>
                  <a:schemeClr val="tx1"/>
                </a:solidFill>
                <a:latin typeface="Arial" pitchFamily="34" charset="0"/>
                <a:ea typeface="新細明體" pitchFamily="18" charset="-120"/>
              </a:defRPr>
            </a:lvl1pPr>
            <a:lvl2pPr marL="742950" indent="-285750">
              <a:defRPr kumimoji="1">
                <a:solidFill>
                  <a:schemeClr val="tx1"/>
                </a:solidFill>
                <a:latin typeface="Arial" pitchFamily="34" charset="0"/>
                <a:ea typeface="新細明體" pitchFamily="18" charset="-120"/>
              </a:defRPr>
            </a:lvl2pPr>
            <a:lvl3pPr marL="1143000" indent="-228600">
              <a:defRPr kumimoji="1">
                <a:solidFill>
                  <a:schemeClr val="tx1"/>
                </a:solidFill>
                <a:latin typeface="Arial" pitchFamily="34" charset="0"/>
                <a:ea typeface="新細明體" pitchFamily="18" charset="-120"/>
              </a:defRPr>
            </a:lvl3pPr>
            <a:lvl4pPr marL="1600200" indent="-228600">
              <a:defRPr kumimoji="1">
                <a:solidFill>
                  <a:schemeClr val="tx1"/>
                </a:solidFill>
                <a:latin typeface="Arial" pitchFamily="34" charset="0"/>
                <a:ea typeface="新細明體" pitchFamily="18" charset="-120"/>
              </a:defRPr>
            </a:lvl4pPr>
            <a:lvl5pPr marL="2057400" indent="-22860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fld id="{4054764B-7056-4A94-AC82-3B8134ACA527}" type="slidenum">
              <a:rPr lang="en-US" altLang="zh-TW" sz="1000" b="1">
                <a:solidFill>
                  <a:srgbClr val="524F4F"/>
                </a:solidFill>
                <a:latin typeface="Calibri" pitchFamily="34" charset="0"/>
                <a:ea typeface="Microsoft JhengHei" pitchFamily="34" charset="-120"/>
                <a:cs typeface="Calibri" pitchFamily="34" charset="0"/>
              </a:rPr>
              <a:pPr eaLnBrk="1" hangingPunct="1"/>
              <a:t>‹#›</a:t>
            </a:fld>
            <a:endParaRPr lang="en-US" altLang="zh-TW" sz="1000" b="1">
              <a:solidFill>
                <a:srgbClr val="524F4F"/>
              </a:solidFill>
              <a:latin typeface="Calibri" pitchFamily="34" charset="0"/>
              <a:ea typeface="Microsoft JhengHei" pitchFamily="34" charset="-120"/>
              <a:cs typeface="Calibri" pitchFamily="34" charset="0"/>
            </a:endParaRPr>
          </a:p>
        </p:txBody>
      </p:sp>
      <p:sp>
        <p:nvSpPr>
          <p:cNvPr id="8" name="Text Placeholder 4"/>
          <p:cNvSpPr>
            <a:spLocks noGrp="1"/>
          </p:cNvSpPr>
          <p:nvPr>
            <p:ph type="body" sz="quarter" idx="12"/>
          </p:nvPr>
        </p:nvSpPr>
        <p:spPr>
          <a:xfrm>
            <a:off x="540000" y="706604"/>
            <a:ext cx="8075097" cy="101424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600" b="1"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a:p>
            <a:pPr lvl="1"/>
            <a:r>
              <a:rPr lang="zh-TW" altLang="en-US" smtClean="0"/>
              <a:t>第二層</a:t>
            </a:r>
          </a:p>
          <a:p>
            <a:pPr lvl="2"/>
            <a:r>
              <a:rPr lang="zh-TW" altLang="en-US" smtClean="0"/>
              <a:t>第三層</a:t>
            </a:r>
          </a:p>
        </p:txBody>
      </p:sp>
      <p:sp>
        <p:nvSpPr>
          <p:cNvPr id="10" name="Text Placeholder 4"/>
          <p:cNvSpPr>
            <a:spLocks noGrp="1"/>
          </p:cNvSpPr>
          <p:nvPr>
            <p:ph type="body" sz="quarter" idx="13"/>
          </p:nvPr>
        </p:nvSpPr>
        <p:spPr>
          <a:xfrm>
            <a:off x="540000" y="2251908"/>
            <a:ext cx="8068991" cy="457200"/>
          </a:xfrm>
          <a:prstGeom prst="rect">
            <a:avLst/>
          </a:prstGeom>
        </p:spPr>
        <p:txBody>
          <a:bodyPr/>
          <a:lstStyle>
            <a:lvl1pPr marL="0" indent="0">
              <a:buNone/>
              <a:defRPr sz="21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11" name="Text Placeholder 4"/>
          <p:cNvSpPr>
            <a:spLocks noGrp="1"/>
          </p:cNvSpPr>
          <p:nvPr>
            <p:ph type="body" sz="quarter" idx="14"/>
          </p:nvPr>
        </p:nvSpPr>
        <p:spPr>
          <a:xfrm>
            <a:off x="540000" y="2862260"/>
            <a:ext cx="8068991" cy="457200"/>
          </a:xfrm>
          <a:prstGeom prst="rect">
            <a:avLst/>
          </a:prstGeom>
        </p:spPr>
        <p:txBody>
          <a:bodyPr/>
          <a:lstStyle>
            <a:lvl1pPr marL="0" indent="0">
              <a:buNone/>
              <a:defRPr sz="17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12" name="Text Placeholder 4"/>
          <p:cNvSpPr>
            <a:spLocks noGrp="1"/>
          </p:cNvSpPr>
          <p:nvPr>
            <p:ph type="body" sz="quarter" idx="15"/>
          </p:nvPr>
        </p:nvSpPr>
        <p:spPr>
          <a:xfrm>
            <a:off x="540000" y="3472612"/>
            <a:ext cx="8062885" cy="457200"/>
          </a:xfrm>
          <a:prstGeom prst="rect">
            <a:avLst/>
          </a:prstGeom>
        </p:spPr>
        <p:txBody>
          <a:bodyPr/>
          <a:lstStyle>
            <a:lvl1pPr marL="0" indent="0">
              <a:buNone/>
              <a:defRPr sz="12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14" name="Text Placeholder 4"/>
          <p:cNvSpPr>
            <a:spLocks noGrp="1"/>
          </p:cNvSpPr>
          <p:nvPr>
            <p:ph type="body" sz="quarter" idx="19"/>
          </p:nvPr>
        </p:nvSpPr>
        <p:spPr>
          <a:xfrm>
            <a:off x="540000" y="6159666"/>
            <a:ext cx="1335507" cy="147387"/>
          </a:xfrm>
          <a:prstGeom prst="rect">
            <a:avLst/>
          </a:prstGeom>
        </p:spPr>
        <p:txBody>
          <a:bodyPr/>
          <a:lstStyle>
            <a:lvl1pPr marL="0" indent="0">
              <a:buNone/>
              <a:defRPr sz="800" b="0" i="0" baseline="0">
                <a:solidFill>
                  <a:schemeClr val="tx1">
                    <a:lumMod val="90000"/>
                    <a:lumOff val="10000"/>
                  </a:schemeClr>
                </a:solidFill>
                <a:latin typeface="Calibri"/>
                <a:ea typeface="Microsoft JhengHei" panose="020B0604030504040204" pitchFamily="34" charset="-120"/>
                <a:cs typeface="Calibri"/>
              </a:defRPr>
            </a:lvl1pPr>
          </a:lstStyle>
          <a:p>
            <a:pPr lvl="0"/>
            <a:r>
              <a:rPr lang="zh-TW" altLang="en-US" smtClean="0"/>
              <a:t>按一下以編輯母片文字樣式</a:t>
            </a:r>
          </a:p>
        </p:txBody>
      </p:sp>
    </p:spTree>
    <p:extLst>
      <p:ext uri="{BB962C8B-B14F-4D97-AF65-F5344CB8AC3E}">
        <p14:creationId xmlns:p14="http://schemas.microsoft.com/office/powerpoint/2010/main" val="291072448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6_Divider 1">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2"/>
          </p:nvPr>
        </p:nvSpPr>
        <p:spPr>
          <a:xfrm>
            <a:off x="540000" y="1828800"/>
            <a:ext cx="5491162" cy="882650"/>
          </a:xfrm>
          <a:prstGeom prst="rect">
            <a:avLst/>
          </a:prstGeom>
        </p:spPr>
        <p:txBody>
          <a:bodyPr/>
          <a:lstStyle>
            <a:lvl1pPr marL="0" indent="0">
              <a:buNone/>
              <a:defRPr sz="2600" b="1" i="0" baseline="0">
                <a:solidFill>
                  <a:schemeClr val="bg1"/>
                </a:solidFill>
                <a:latin typeface="Calibri"/>
                <a:ea typeface="Microsoft JhengHei" panose="020B0604030504040204" pitchFamily="34" charset="-120"/>
                <a:cs typeface="Calibri"/>
              </a:defRPr>
            </a:lvl1pPr>
          </a:lstStyle>
          <a:p>
            <a:pPr lvl="0"/>
            <a:r>
              <a:rPr lang="zh-TW" altLang="en-US" smtClean="0"/>
              <a:t>按一下以編輯母片文字樣式</a:t>
            </a:r>
          </a:p>
        </p:txBody>
      </p:sp>
    </p:spTree>
    <p:extLst>
      <p:ext uri="{BB962C8B-B14F-4D97-AF65-F5344CB8AC3E}">
        <p14:creationId xmlns:p14="http://schemas.microsoft.com/office/powerpoint/2010/main" val="101229228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6_Content 1a">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 name="Rectangle 29"/>
          <p:cNvSpPr txBox="1">
            <a:spLocks noChangeArrowheads="1"/>
          </p:cNvSpPr>
          <p:nvPr userDrawn="1"/>
        </p:nvSpPr>
        <p:spPr>
          <a:xfrm>
            <a:off x="8305800" y="6140450"/>
            <a:ext cx="444500" cy="373063"/>
          </a:xfrm>
          <a:prstGeom prst="rect">
            <a:avLst/>
          </a:prstGeom>
        </p:spPr>
        <p:txBody>
          <a:bodyPr/>
          <a:lstStyle>
            <a:lvl1pPr>
              <a:defRPr kumimoji="1">
                <a:solidFill>
                  <a:schemeClr val="tx1"/>
                </a:solidFill>
                <a:latin typeface="Arial" pitchFamily="34" charset="0"/>
                <a:ea typeface="新細明體" pitchFamily="18" charset="-120"/>
              </a:defRPr>
            </a:lvl1pPr>
            <a:lvl2pPr marL="742950" indent="-285750">
              <a:defRPr kumimoji="1">
                <a:solidFill>
                  <a:schemeClr val="tx1"/>
                </a:solidFill>
                <a:latin typeface="Arial" pitchFamily="34" charset="0"/>
                <a:ea typeface="新細明體" pitchFamily="18" charset="-120"/>
              </a:defRPr>
            </a:lvl2pPr>
            <a:lvl3pPr marL="1143000" indent="-228600">
              <a:defRPr kumimoji="1">
                <a:solidFill>
                  <a:schemeClr val="tx1"/>
                </a:solidFill>
                <a:latin typeface="Arial" pitchFamily="34" charset="0"/>
                <a:ea typeface="新細明體" pitchFamily="18" charset="-120"/>
              </a:defRPr>
            </a:lvl3pPr>
            <a:lvl4pPr marL="1600200" indent="-228600">
              <a:defRPr kumimoji="1">
                <a:solidFill>
                  <a:schemeClr val="tx1"/>
                </a:solidFill>
                <a:latin typeface="Arial" pitchFamily="34" charset="0"/>
                <a:ea typeface="新細明體" pitchFamily="18" charset="-120"/>
              </a:defRPr>
            </a:lvl4pPr>
            <a:lvl5pPr marL="2057400" indent="-22860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fld id="{AA71F696-83F2-4A21-A729-BC748AF831C1}" type="slidenum">
              <a:rPr lang="en-US" altLang="zh-TW" sz="1000" b="1">
                <a:solidFill>
                  <a:srgbClr val="524F4F"/>
                </a:solidFill>
                <a:latin typeface="Calibri" pitchFamily="34" charset="0"/>
                <a:ea typeface="Microsoft JhengHei" pitchFamily="34" charset="-120"/>
                <a:cs typeface="Calibri" pitchFamily="34" charset="0"/>
              </a:rPr>
              <a:pPr eaLnBrk="1" hangingPunct="1"/>
              <a:t>‹#›</a:t>
            </a:fld>
            <a:endParaRPr lang="en-US" altLang="zh-TW" sz="1000" b="1">
              <a:solidFill>
                <a:srgbClr val="524F4F"/>
              </a:solidFill>
              <a:latin typeface="Calibri" pitchFamily="34" charset="0"/>
              <a:ea typeface="Microsoft JhengHei" pitchFamily="34" charset="-120"/>
              <a:cs typeface="Calibri" pitchFamily="34" charset="0"/>
            </a:endParaRPr>
          </a:p>
        </p:txBody>
      </p:sp>
      <p:sp>
        <p:nvSpPr>
          <p:cNvPr id="8" name="Text Placeholder 4"/>
          <p:cNvSpPr>
            <a:spLocks noGrp="1"/>
          </p:cNvSpPr>
          <p:nvPr>
            <p:ph type="body" sz="quarter" idx="12"/>
          </p:nvPr>
        </p:nvSpPr>
        <p:spPr>
          <a:xfrm>
            <a:off x="540000" y="706605"/>
            <a:ext cx="8075097" cy="457200"/>
          </a:xfrm>
          <a:prstGeom prst="rect">
            <a:avLst/>
          </a:prstGeom>
        </p:spPr>
        <p:txBody>
          <a:bodyPr/>
          <a:lstStyle>
            <a:lvl1pPr marL="0" indent="0">
              <a:buNone/>
              <a:defRPr sz="2600" b="1"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14" name="Text Placeholder 4"/>
          <p:cNvSpPr>
            <a:spLocks noGrp="1"/>
          </p:cNvSpPr>
          <p:nvPr>
            <p:ph type="body" sz="quarter" idx="13"/>
          </p:nvPr>
        </p:nvSpPr>
        <p:spPr>
          <a:xfrm>
            <a:off x="540000" y="1774157"/>
            <a:ext cx="8075097" cy="457200"/>
          </a:xfrm>
          <a:prstGeom prst="rect">
            <a:avLst/>
          </a:prstGeom>
        </p:spPr>
        <p:txBody>
          <a:bodyPr/>
          <a:lstStyle>
            <a:lvl1pPr marL="0" indent="0">
              <a:buNone/>
              <a:defRPr sz="21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16" name="Text Placeholder 4"/>
          <p:cNvSpPr>
            <a:spLocks noGrp="1"/>
          </p:cNvSpPr>
          <p:nvPr>
            <p:ph type="body" sz="quarter" idx="14"/>
          </p:nvPr>
        </p:nvSpPr>
        <p:spPr>
          <a:xfrm>
            <a:off x="540001" y="2384509"/>
            <a:ext cx="8081202" cy="457200"/>
          </a:xfrm>
          <a:prstGeom prst="rect">
            <a:avLst/>
          </a:prstGeom>
        </p:spPr>
        <p:txBody>
          <a:bodyPr/>
          <a:lstStyle>
            <a:lvl1pPr marL="0" indent="0">
              <a:buNone/>
              <a:defRPr sz="17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17" name="Text Placeholder 4"/>
          <p:cNvSpPr>
            <a:spLocks noGrp="1"/>
          </p:cNvSpPr>
          <p:nvPr>
            <p:ph type="body" sz="quarter" idx="15"/>
          </p:nvPr>
        </p:nvSpPr>
        <p:spPr>
          <a:xfrm>
            <a:off x="540000" y="2994861"/>
            <a:ext cx="8075097" cy="457200"/>
          </a:xfrm>
          <a:prstGeom prst="rect">
            <a:avLst/>
          </a:prstGeom>
        </p:spPr>
        <p:txBody>
          <a:bodyPr/>
          <a:lstStyle>
            <a:lvl1pPr marL="0" indent="0">
              <a:buNone/>
              <a:defRPr sz="12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18" name="Text Placeholder 4"/>
          <p:cNvSpPr>
            <a:spLocks noGrp="1"/>
          </p:cNvSpPr>
          <p:nvPr>
            <p:ph type="body" sz="quarter" idx="19"/>
          </p:nvPr>
        </p:nvSpPr>
        <p:spPr>
          <a:xfrm>
            <a:off x="540000" y="6159666"/>
            <a:ext cx="1335507" cy="147387"/>
          </a:xfrm>
          <a:prstGeom prst="rect">
            <a:avLst/>
          </a:prstGeom>
        </p:spPr>
        <p:txBody>
          <a:bodyPr/>
          <a:lstStyle>
            <a:lvl1pPr marL="0" indent="0">
              <a:buNone/>
              <a:defRPr sz="800" b="0" i="0" baseline="0">
                <a:solidFill>
                  <a:schemeClr val="tx1">
                    <a:lumMod val="90000"/>
                    <a:lumOff val="10000"/>
                  </a:schemeClr>
                </a:solidFill>
                <a:latin typeface="Calibri"/>
                <a:ea typeface="Microsoft JhengHei" panose="020B0604030504040204" pitchFamily="34" charset="-120"/>
                <a:cs typeface="Calibri"/>
              </a:defRPr>
            </a:lvl1pPr>
          </a:lstStyle>
          <a:p>
            <a:pPr lvl="0"/>
            <a:r>
              <a:rPr lang="zh-TW" altLang="en-US" smtClean="0"/>
              <a:t>按一下以編輯母片文字樣式</a:t>
            </a:r>
          </a:p>
        </p:txBody>
      </p:sp>
    </p:spTree>
    <p:extLst>
      <p:ext uri="{BB962C8B-B14F-4D97-AF65-F5344CB8AC3E}">
        <p14:creationId xmlns:p14="http://schemas.microsoft.com/office/powerpoint/2010/main" val="245622591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6_Content 1b">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 name="Rectangle 29"/>
          <p:cNvSpPr txBox="1">
            <a:spLocks noChangeArrowheads="1"/>
          </p:cNvSpPr>
          <p:nvPr userDrawn="1"/>
        </p:nvSpPr>
        <p:spPr>
          <a:xfrm>
            <a:off x="8305800" y="6140450"/>
            <a:ext cx="444500" cy="373063"/>
          </a:xfrm>
          <a:prstGeom prst="rect">
            <a:avLst/>
          </a:prstGeom>
        </p:spPr>
        <p:txBody>
          <a:bodyPr/>
          <a:lstStyle>
            <a:lvl1pPr>
              <a:defRPr kumimoji="1">
                <a:solidFill>
                  <a:schemeClr val="tx1"/>
                </a:solidFill>
                <a:latin typeface="Arial" pitchFamily="34" charset="0"/>
                <a:ea typeface="新細明體" pitchFamily="18" charset="-120"/>
              </a:defRPr>
            </a:lvl1pPr>
            <a:lvl2pPr marL="742950" indent="-285750">
              <a:defRPr kumimoji="1">
                <a:solidFill>
                  <a:schemeClr val="tx1"/>
                </a:solidFill>
                <a:latin typeface="Arial" pitchFamily="34" charset="0"/>
                <a:ea typeface="新細明體" pitchFamily="18" charset="-120"/>
              </a:defRPr>
            </a:lvl2pPr>
            <a:lvl3pPr marL="1143000" indent="-228600">
              <a:defRPr kumimoji="1">
                <a:solidFill>
                  <a:schemeClr val="tx1"/>
                </a:solidFill>
                <a:latin typeface="Arial" pitchFamily="34" charset="0"/>
                <a:ea typeface="新細明體" pitchFamily="18" charset="-120"/>
              </a:defRPr>
            </a:lvl3pPr>
            <a:lvl4pPr marL="1600200" indent="-228600">
              <a:defRPr kumimoji="1">
                <a:solidFill>
                  <a:schemeClr val="tx1"/>
                </a:solidFill>
                <a:latin typeface="Arial" pitchFamily="34" charset="0"/>
                <a:ea typeface="新細明體" pitchFamily="18" charset="-120"/>
              </a:defRPr>
            </a:lvl4pPr>
            <a:lvl5pPr marL="2057400" indent="-22860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fld id="{EC642897-F0F1-4D04-A874-BB4C0B276E06}" type="slidenum">
              <a:rPr lang="en-US" altLang="zh-TW" sz="1000" b="1">
                <a:solidFill>
                  <a:srgbClr val="524F4F"/>
                </a:solidFill>
                <a:latin typeface="Calibri" pitchFamily="34" charset="0"/>
                <a:ea typeface="Microsoft JhengHei" pitchFamily="34" charset="-120"/>
                <a:cs typeface="Calibri" pitchFamily="34" charset="0"/>
              </a:rPr>
              <a:pPr eaLnBrk="1" hangingPunct="1"/>
              <a:t>‹#›</a:t>
            </a:fld>
            <a:endParaRPr lang="en-US" altLang="zh-TW" sz="1000" b="1">
              <a:solidFill>
                <a:srgbClr val="524F4F"/>
              </a:solidFill>
              <a:latin typeface="Calibri" pitchFamily="34" charset="0"/>
              <a:ea typeface="Microsoft JhengHei" pitchFamily="34" charset="-120"/>
              <a:cs typeface="Calibri" pitchFamily="34" charset="0"/>
            </a:endParaRPr>
          </a:p>
        </p:txBody>
      </p:sp>
      <p:sp>
        <p:nvSpPr>
          <p:cNvPr id="8" name="Text Placeholder 4"/>
          <p:cNvSpPr>
            <a:spLocks noGrp="1"/>
          </p:cNvSpPr>
          <p:nvPr>
            <p:ph type="body" sz="quarter" idx="12"/>
          </p:nvPr>
        </p:nvSpPr>
        <p:spPr>
          <a:xfrm>
            <a:off x="540000" y="706604"/>
            <a:ext cx="8075097" cy="101424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600" b="1"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a:p>
            <a:pPr lvl="1"/>
            <a:r>
              <a:rPr lang="zh-TW" altLang="en-US" smtClean="0"/>
              <a:t>第二層</a:t>
            </a:r>
          </a:p>
          <a:p>
            <a:pPr lvl="2"/>
            <a:r>
              <a:rPr lang="zh-TW" altLang="en-US" smtClean="0"/>
              <a:t>第三層</a:t>
            </a:r>
          </a:p>
        </p:txBody>
      </p:sp>
      <p:sp>
        <p:nvSpPr>
          <p:cNvPr id="10" name="Text Placeholder 4"/>
          <p:cNvSpPr>
            <a:spLocks noGrp="1"/>
          </p:cNvSpPr>
          <p:nvPr>
            <p:ph type="body" sz="quarter" idx="13"/>
          </p:nvPr>
        </p:nvSpPr>
        <p:spPr>
          <a:xfrm>
            <a:off x="540000" y="2251908"/>
            <a:ext cx="8068991" cy="457200"/>
          </a:xfrm>
          <a:prstGeom prst="rect">
            <a:avLst/>
          </a:prstGeom>
        </p:spPr>
        <p:txBody>
          <a:bodyPr/>
          <a:lstStyle>
            <a:lvl1pPr marL="0" indent="0">
              <a:buNone/>
              <a:defRPr sz="21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11" name="Text Placeholder 4"/>
          <p:cNvSpPr>
            <a:spLocks noGrp="1"/>
          </p:cNvSpPr>
          <p:nvPr>
            <p:ph type="body" sz="quarter" idx="14"/>
          </p:nvPr>
        </p:nvSpPr>
        <p:spPr>
          <a:xfrm>
            <a:off x="540000" y="2862260"/>
            <a:ext cx="8068991" cy="457200"/>
          </a:xfrm>
          <a:prstGeom prst="rect">
            <a:avLst/>
          </a:prstGeom>
        </p:spPr>
        <p:txBody>
          <a:bodyPr/>
          <a:lstStyle>
            <a:lvl1pPr marL="0" indent="0">
              <a:buNone/>
              <a:defRPr sz="17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12" name="Text Placeholder 4"/>
          <p:cNvSpPr>
            <a:spLocks noGrp="1"/>
          </p:cNvSpPr>
          <p:nvPr>
            <p:ph type="body" sz="quarter" idx="15"/>
          </p:nvPr>
        </p:nvSpPr>
        <p:spPr>
          <a:xfrm>
            <a:off x="540000" y="3472612"/>
            <a:ext cx="8062885" cy="457200"/>
          </a:xfrm>
          <a:prstGeom prst="rect">
            <a:avLst/>
          </a:prstGeom>
        </p:spPr>
        <p:txBody>
          <a:bodyPr/>
          <a:lstStyle>
            <a:lvl1pPr marL="0" indent="0">
              <a:buNone/>
              <a:defRPr sz="12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14" name="Text Placeholder 4"/>
          <p:cNvSpPr>
            <a:spLocks noGrp="1"/>
          </p:cNvSpPr>
          <p:nvPr>
            <p:ph type="body" sz="quarter" idx="19"/>
          </p:nvPr>
        </p:nvSpPr>
        <p:spPr>
          <a:xfrm>
            <a:off x="540000" y="6159666"/>
            <a:ext cx="1335507" cy="147387"/>
          </a:xfrm>
          <a:prstGeom prst="rect">
            <a:avLst/>
          </a:prstGeom>
        </p:spPr>
        <p:txBody>
          <a:bodyPr/>
          <a:lstStyle>
            <a:lvl1pPr marL="0" indent="0">
              <a:buNone/>
              <a:defRPr sz="800" b="0" i="0" baseline="0">
                <a:solidFill>
                  <a:schemeClr val="tx1">
                    <a:lumMod val="90000"/>
                    <a:lumOff val="10000"/>
                  </a:schemeClr>
                </a:solidFill>
                <a:latin typeface="Calibri"/>
                <a:ea typeface="Microsoft JhengHei" panose="020B0604030504040204" pitchFamily="34" charset="-120"/>
                <a:cs typeface="Calibri"/>
              </a:defRPr>
            </a:lvl1pPr>
          </a:lstStyle>
          <a:p>
            <a:pPr lvl="0"/>
            <a:r>
              <a:rPr lang="zh-TW" altLang="en-US" smtClean="0"/>
              <a:t>按一下以編輯母片文字樣式</a:t>
            </a:r>
          </a:p>
        </p:txBody>
      </p:sp>
    </p:spTree>
    <p:extLst>
      <p:ext uri="{BB962C8B-B14F-4D97-AF65-F5344CB8AC3E}">
        <p14:creationId xmlns:p14="http://schemas.microsoft.com/office/powerpoint/2010/main" val="67014810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End pag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Text Placeholder 4"/>
          <p:cNvSpPr>
            <a:spLocks noGrp="1"/>
          </p:cNvSpPr>
          <p:nvPr>
            <p:ph type="body" sz="quarter" idx="12"/>
          </p:nvPr>
        </p:nvSpPr>
        <p:spPr>
          <a:xfrm>
            <a:off x="528638" y="1828800"/>
            <a:ext cx="5491162" cy="882650"/>
          </a:xfrm>
          <a:prstGeom prst="rect">
            <a:avLst/>
          </a:prstGeom>
        </p:spPr>
        <p:txBody>
          <a:bodyPr/>
          <a:lstStyle>
            <a:lvl1pPr marL="0" indent="0">
              <a:buNone/>
              <a:defRPr sz="2600" b="1" i="0" baseline="0">
                <a:solidFill>
                  <a:srgbClr val="FFFFFF"/>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6" name="Text Placeholder 4"/>
          <p:cNvSpPr>
            <a:spLocks noGrp="1"/>
          </p:cNvSpPr>
          <p:nvPr>
            <p:ph type="body" sz="quarter" idx="13"/>
          </p:nvPr>
        </p:nvSpPr>
        <p:spPr>
          <a:xfrm>
            <a:off x="528637" y="6361008"/>
            <a:ext cx="7741861" cy="382822"/>
          </a:xfrm>
          <a:prstGeom prst="rect">
            <a:avLst/>
          </a:prstGeom>
        </p:spPr>
        <p:txBody>
          <a:bodyPr/>
          <a:lstStyle>
            <a:lvl1pPr marL="0" indent="0" rtl="0">
              <a:buNone/>
              <a:defRPr lang="en-US" sz="1200">
                <a:solidFill>
                  <a:schemeClr val="tx1"/>
                </a:solidFill>
                <a:effectLst/>
              </a:defRPr>
            </a:lvl1pPr>
          </a:lstStyle>
          <a:p>
            <a:pPr lvl="0"/>
            <a:r>
              <a:rPr lang="zh-TW" altLang="en-US" smtClean="0"/>
              <a:t>按一下以編輯母片文字樣式</a:t>
            </a:r>
          </a:p>
        </p:txBody>
      </p:sp>
    </p:spTree>
    <p:extLst>
      <p:ext uri="{BB962C8B-B14F-4D97-AF65-F5344CB8AC3E}">
        <p14:creationId xmlns:p14="http://schemas.microsoft.com/office/powerpoint/2010/main" val="199207694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Contents">
    <p:bg>
      <p:bgPr>
        <a:solidFill>
          <a:schemeClr val="bg2"/>
        </a:solidFill>
        <a:effectLst/>
      </p:bgPr>
    </p:bg>
    <p:spTree>
      <p:nvGrpSpPr>
        <p:cNvPr id="1" name=""/>
        <p:cNvGrpSpPr/>
        <p:nvPr/>
      </p:nvGrpSpPr>
      <p:grpSpPr>
        <a:xfrm>
          <a:off x="0" y="0"/>
          <a:ext cx="0" cy="0"/>
          <a:chOff x="0" y="0"/>
          <a:chExt cx="0" cy="0"/>
        </a:xfrm>
      </p:grpSpPr>
      <p:pic>
        <p:nvPicPr>
          <p:cNvPr id="4" name="Picture 7"/>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31838" y="6081713"/>
            <a:ext cx="733425"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Placeholder 9">
            <a:extLst>
              <a:ext uri="{FF2B5EF4-FFF2-40B4-BE49-F238E27FC236}"/>
            </a:extLst>
          </p:cNvPr>
          <p:cNvSpPr>
            <a:spLocks noGrp="1"/>
          </p:cNvSpPr>
          <p:nvPr>
            <p:ph type="body" sz="quarter" idx="11"/>
          </p:nvPr>
        </p:nvSpPr>
        <p:spPr>
          <a:xfrm>
            <a:off x="732367" y="2084918"/>
            <a:ext cx="7679267" cy="3613500"/>
          </a:xfrm>
          <a:prstGeom prst="rect">
            <a:avLst/>
          </a:prstGeom>
        </p:spPr>
        <p:txBody>
          <a:bodyPr wrap="square" lIns="0" tIns="0" rIns="0" bIns="0">
            <a:normAutofit/>
          </a:bodyPr>
          <a:lstStyle>
            <a:lvl1pPr marL="342882" marR="0" indent="-378881" algn="l" defTabSz="719965" rtl="0" eaLnBrk="1" fontAlgn="auto" latinLnBrk="0" hangingPunct="1">
              <a:lnSpc>
                <a:spcPts val="2160"/>
              </a:lnSpc>
              <a:spcBef>
                <a:spcPts val="0"/>
              </a:spcBef>
              <a:spcAft>
                <a:spcPts val="800"/>
              </a:spcAft>
              <a:buClrTx/>
              <a:buSzTx/>
              <a:buFont typeface="+mj-lt"/>
              <a:buAutoNum type="arabicPeriod"/>
              <a:tabLst/>
              <a:defRPr sz="2100" b="0" i="0" spc="0" baseline="0">
                <a:solidFill>
                  <a:srgbClr val="414141"/>
                </a:solidFill>
                <a:latin typeface="+mj-lt"/>
                <a:ea typeface="Microsoft JhengHei" panose="020B0604030504040204" pitchFamily="34" charset="-120"/>
                <a:cs typeface="Calibri Light" panose="020F0302020204030204" pitchFamily="34" charset="0"/>
              </a:defRPr>
            </a:lvl1pPr>
            <a:lvl2pPr marL="342882" indent="0">
              <a:buNone/>
              <a:defRPr/>
            </a:lvl2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17" name="Text Placeholder 3">
            <a:extLst>
              <a:ext uri="{FF2B5EF4-FFF2-40B4-BE49-F238E27FC236}"/>
            </a:extLst>
          </p:cNvPr>
          <p:cNvSpPr>
            <a:spLocks noGrp="1"/>
          </p:cNvSpPr>
          <p:nvPr>
            <p:ph type="body" sz="quarter" idx="13"/>
          </p:nvPr>
        </p:nvSpPr>
        <p:spPr>
          <a:xfrm>
            <a:off x="732368" y="692154"/>
            <a:ext cx="7683867" cy="1392764"/>
          </a:xfrm>
          <a:prstGeom prst="rect">
            <a:avLst/>
          </a:prstGeom>
        </p:spPr>
        <p:txBody>
          <a:bodyPr lIns="0" tIns="0" rIns="0" bIns="0">
            <a:normAutofit/>
          </a:bodyPr>
          <a:lstStyle>
            <a:lvl1pPr marL="0" indent="0">
              <a:lnSpc>
                <a:spcPts val="3400"/>
              </a:lnSpc>
              <a:buNone/>
              <a:defRPr sz="3300" b="0" i="0" spc="0" baseline="0">
                <a:solidFill>
                  <a:srgbClr val="645F9B"/>
                </a:solidFill>
                <a:latin typeface="+mn-lt"/>
                <a:ea typeface="Microsoft JhengHei" panose="020B0604030504040204" pitchFamily="34" charset="-120"/>
                <a:cs typeface="Calibri" panose="020F0502020204030204" pitchFamily="34" charset="0"/>
              </a:defRPr>
            </a:lvl1pPr>
            <a:lvl2pPr marL="0" indent="0">
              <a:lnSpc>
                <a:spcPts val="2800"/>
              </a:lnSpc>
              <a:buNone/>
              <a:defRPr sz="2500" b="0" i="0">
                <a:latin typeface="Montserrat" pitchFamily="2" charset="77"/>
              </a:defRPr>
            </a:lvl2pPr>
          </a:lstStyle>
          <a:p>
            <a:pPr lvl="0"/>
            <a:r>
              <a:rPr lang="zh-TW" altLang="en-US" smtClean="0"/>
              <a:t>按一下以編輯母片文字樣式</a:t>
            </a:r>
          </a:p>
        </p:txBody>
      </p:sp>
      <p:sp>
        <p:nvSpPr>
          <p:cNvPr id="5" name="Slide Number Placeholder 5">
            <a:extLst>
              <a:ext uri="{FF2B5EF4-FFF2-40B4-BE49-F238E27FC236}"/>
            </a:extLst>
          </p:cNvPr>
          <p:cNvSpPr>
            <a:spLocks noGrp="1"/>
          </p:cNvSpPr>
          <p:nvPr>
            <p:ph type="sldNum" sz="quarter" idx="14"/>
          </p:nvPr>
        </p:nvSpPr>
        <p:spPr>
          <a:xfrm>
            <a:off x="6543675" y="6100763"/>
            <a:ext cx="1868488" cy="365125"/>
          </a:xfrm>
          <a:prstGeom prst="rect">
            <a:avLst/>
          </a:prstGeom>
        </p:spPr>
        <p:txBody>
          <a:bodyPr lIns="0" tIns="0" rIns="0" bIns="0" anchor="b" anchorCtr="0"/>
          <a:lstStyle>
            <a:lvl1pPr>
              <a:defRPr sz="1100" b="0" i="0" spc="0" baseline="0">
                <a:solidFill>
                  <a:srgbClr val="414141"/>
                </a:solidFill>
                <a:latin typeface="+mn-lt"/>
                <a:ea typeface="新細明體" charset="-120"/>
                <a:cs typeface="Calibri" panose="020F0502020204030204" pitchFamily="34" charset="0"/>
              </a:defRPr>
            </a:lvl1pPr>
          </a:lstStyle>
          <a:p>
            <a:pPr>
              <a:defRPr/>
            </a:pPr>
            <a:fld id="{FDC95300-0D8A-47A9-8736-0DA7E0284BA2}" type="slidenum">
              <a:rPr lang="en-US"/>
              <a:pPr>
                <a:defRPr/>
              </a:pPr>
              <a:t>‹#›</a:t>
            </a:fld>
            <a:endParaRPr lang="en-US" dirty="0"/>
          </a:p>
        </p:txBody>
      </p:sp>
    </p:spTree>
    <p:extLst>
      <p:ext uri="{BB962C8B-B14F-4D97-AF65-F5344CB8AC3E}">
        <p14:creationId xmlns:p14="http://schemas.microsoft.com/office/powerpoint/2010/main" val="1339419966"/>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a:prstGeom prst="rect">
            <a:avLst/>
          </a:prstGeom>
        </p:spPr>
        <p:txBody>
          <a:body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zh-TW" altLang="en-US"/>
          </a:p>
        </p:txBody>
      </p:sp>
      <p:sp>
        <p:nvSpPr>
          <p:cNvPr id="4" name="日期版面配置區 3"/>
          <p:cNvSpPr>
            <a:spLocks noGrp="1"/>
          </p:cNvSpPr>
          <p:nvPr>
            <p:ph type="dt" sz="half" idx="10"/>
          </p:nvPr>
        </p:nvSpPr>
        <p:spPr>
          <a:xfrm>
            <a:off x="457200" y="6356350"/>
            <a:ext cx="2133600" cy="365125"/>
          </a:xfrm>
          <a:prstGeom prst="rect">
            <a:avLst/>
          </a:prstGeom>
        </p:spPr>
        <p:txBody>
          <a:bodyPr/>
          <a:lstStyle/>
          <a:p>
            <a:fld id="{83E4C30F-A056-4CA6-9E5C-C08B8E16D6C3}" type="datetimeFigureOut">
              <a:rPr lang="zh-TW" altLang="en-US" smtClean="0"/>
              <a:t>2019/8/20</a:t>
            </a:fld>
            <a:endParaRPr lang="zh-TW" altLang="en-US"/>
          </a:p>
        </p:txBody>
      </p:sp>
      <p:sp>
        <p:nvSpPr>
          <p:cNvPr id="5" name="頁尾版面配置區 4"/>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6" name="投影片編號版面配置區 5"/>
          <p:cNvSpPr>
            <a:spLocks noGrp="1"/>
          </p:cNvSpPr>
          <p:nvPr>
            <p:ph type="sldNum" sz="quarter" idx="12"/>
          </p:nvPr>
        </p:nvSpPr>
        <p:spPr>
          <a:xfrm>
            <a:off x="6553200" y="6356350"/>
            <a:ext cx="2133600" cy="365125"/>
          </a:xfrm>
          <a:prstGeom prst="rect">
            <a:avLst/>
          </a:prstGeom>
        </p:spPr>
        <p:txBody>
          <a:bodyPr/>
          <a:lstStyle/>
          <a:p>
            <a:fld id="{568904D9-6542-4BCF-8BE7-49D8E51AFCCB}" type="slidenum">
              <a:rPr lang="zh-TW" altLang="en-US" smtClean="0"/>
              <a:t>‹#›</a:t>
            </a:fld>
            <a:endParaRPr lang="zh-TW" altLang="en-US"/>
          </a:p>
        </p:txBody>
      </p:sp>
    </p:spTree>
    <p:extLst>
      <p:ext uri="{BB962C8B-B14F-4D97-AF65-F5344CB8AC3E}">
        <p14:creationId xmlns:p14="http://schemas.microsoft.com/office/powerpoint/2010/main" val="35030221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Divider 1">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08916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1a">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 name="Rectangle 29"/>
          <p:cNvSpPr txBox="1">
            <a:spLocks noChangeArrowheads="1"/>
          </p:cNvSpPr>
          <p:nvPr userDrawn="1"/>
        </p:nvSpPr>
        <p:spPr>
          <a:xfrm>
            <a:off x="8305800" y="6140450"/>
            <a:ext cx="444500" cy="373063"/>
          </a:xfrm>
          <a:prstGeom prst="rect">
            <a:avLst/>
          </a:prstGeom>
        </p:spPr>
        <p:txBody>
          <a:bodyPr/>
          <a:lstStyle>
            <a:lvl1pPr>
              <a:defRPr kumimoji="1">
                <a:solidFill>
                  <a:schemeClr val="tx1"/>
                </a:solidFill>
                <a:latin typeface="Arial" pitchFamily="34" charset="0"/>
                <a:ea typeface="新細明體" pitchFamily="18" charset="-120"/>
              </a:defRPr>
            </a:lvl1pPr>
            <a:lvl2pPr marL="742950" indent="-285750">
              <a:defRPr kumimoji="1">
                <a:solidFill>
                  <a:schemeClr val="tx1"/>
                </a:solidFill>
                <a:latin typeface="Arial" pitchFamily="34" charset="0"/>
                <a:ea typeface="新細明體" pitchFamily="18" charset="-120"/>
              </a:defRPr>
            </a:lvl2pPr>
            <a:lvl3pPr marL="1143000" indent="-228600">
              <a:defRPr kumimoji="1">
                <a:solidFill>
                  <a:schemeClr val="tx1"/>
                </a:solidFill>
                <a:latin typeface="Arial" pitchFamily="34" charset="0"/>
                <a:ea typeface="新細明體" pitchFamily="18" charset="-120"/>
              </a:defRPr>
            </a:lvl3pPr>
            <a:lvl4pPr marL="1600200" indent="-228600">
              <a:defRPr kumimoji="1">
                <a:solidFill>
                  <a:schemeClr val="tx1"/>
                </a:solidFill>
                <a:latin typeface="Arial" pitchFamily="34" charset="0"/>
                <a:ea typeface="新細明體" pitchFamily="18" charset="-120"/>
              </a:defRPr>
            </a:lvl4pPr>
            <a:lvl5pPr marL="2057400" indent="-22860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fld id="{9D32F9C8-FFB9-43AA-B0FE-C4DFA284CAAC}" type="slidenum">
              <a:rPr lang="en-US" altLang="zh-TW" sz="1000" b="1">
                <a:solidFill>
                  <a:srgbClr val="524F4F"/>
                </a:solidFill>
                <a:latin typeface="Calibri" pitchFamily="34" charset="0"/>
                <a:ea typeface="Microsoft JhengHei" pitchFamily="34" charset="-120"/>
                <a:cs typeface="Calibri" pitchFamily="34" charset="0"/>
              </a:rPr>
              <a:pPr eaLnBrk="1" hangingPunct="1"/>
              <a:t>‹#›</a:t>
            </a:fld>
            <a:endParaRPr lang="en-US" altLang="zh-TW" sz="1000" b="1">
              <a:solidFill>
                <a:srgbClr val="524F4F"/>
              </a:solidFill>
              <a:latin typeface="Calibri" pitchFamily="34" charset="0"/>
              <a:ea typeface="Microsoft JhengHei" pitchFamily="34" charset="-120"/>
              <a:cs typeface="Calibri" pitchFamily="34" charset="0"/>
            </a:endParaRPr>
          </a:p>
        </p:txBody>
      </p:sp>
      <p:sp>
        <p:nvSpPr>
          <p:cNvPr id="6" name="Text Placeholder 4"/>
          <p:cNvSpPr>
            <a:spLocks noGrp="1"/>
          </p:cNvSpPr>
          <p:nvPr>
            <p:ph type="body" sz="quarter" idx="12"/>
          </p:nvPr>
        </p:nvSpPr>
        <p:spPr>
          <a:xfrm>
            <a:off x="540001" y="706605"/>
            <a:ext cx="8081202" cy="457200"/>
          </a:xfrm>
          <a:prstGeom prst="rect">
            <a:avLst/>
          </a:prstGeom>
        </p:spPr>
        <p:txBody>
          <a:bodyPr/>
          <a:lstStyle>
            <a:lvl1pPr marL="0" indent="0">
              <a:buNone/>
              <a:defRPr sz="2600" b="1"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9" name="Text Placeholder 4"/>
          <p:cNvSpPr>
            <a:spLocks noGrp="1"/>
          </p:cNvSpPr>
          <p:nvPr>
            <p:ph type="body" sz="quarter" idx="13"/>
          </p:nvPr>
        </p:nvSpPr>
        <p:spPr>
          <a:xfrm>
            <a:off x="540001" y="1774157"/>
            <a:ext cx="8081202" cy="457200"/>
          </a:xfrm>
          <a:prstGeom prst="rect">
            <a:avLst/>
          </a:prstGeom>
        </p:spPr>
        <p:txBody>
          <a:bodyPr/>
          <a:lstStyle>
            <a:lvl1pPr marL="0" indent="0">
              <a:buNone/>
              <a:defRPr sz="21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11" name="Text Placeholder 4"/>
          <p:cNvSpPr>
            <a:spLocks noGrp="1"/>
          </p:cNvSpPr>
          <p:nvPr>
            <p:ph type="body" sz="quarter" idx="14"/>
          </p:nvPr>
        </p:nvSpPr>
        <p:spPr>
          <a:xfrm>
            <a:off x="540001" y="2384509"/>
            <a:ext cx="8087308" cy="457200"/>
          </a:xfrm>
          <a:prstGeom prst="rect">
            <a:avLst/>
          </a:prstGeom>
        </p:spPr>
        <p:txBody>
          <a:bodyPr/>
          <a:lstStyle>
            <a:lvl1pPr marL="0" indent="0">
              <a:buNone/>
              <a:defRPr sz="17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12" name="Text Placeholder 4"/>
          <p:cNvSpPr>
            <a:spLocks noGrp="1"/>
          </p:cNvSpPr>
          <p:nvPr>
            <p:ph type="body" sz="quarter" idx="15"/>
          </p:nvPr>
        </p:nvSpPr>
        <p:spPr>
          <a:xfrm>
            <a:off x="540001" y="2994861"/>
            <a:ext cx="8087308" cy="457200"/>
          </a:xfrm>
          <a:prstGeom prst="rect">
            <a:avLst/>
          </a:prstGeom>
        </p:spPr>
        <p:txBody>
          <a:bodyPr/>
          <a:lstStyle>
            <a:lvl1pPr marL="0" indent="0">
              <a:buNone/>
              <a:defRPr sz="12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16" name="Text Placeholder 4"/>
          <p:cNvSpPr>
            <a:spLocks noGrp="1"/>
          </p:cNvSpPr>
          <p:nvPr>
            <p:ph type="body" sz="quarter" idx="19"/>
          </p:nvPr>
        </p:nvSpPr>
        <p:spPr>
          <a:xfrm>
            <a:off x="540000" y="6159666"/>
            <a:ext cx="1335507" cy="147387"/>
          </a:xfrm>
          <a:prstGeom prst="rect">
            <a:avLst/>
          </a:prstGeom>
        </p:spPr>
        <p:txBody>
          <a:bodyPr/>
          <a:lstStyle>
            <a:lvl1pPr marL="0" indent="0">
              <a:buNone/>
              <a:defRPr sz="800" b="0" i="0" baseline="0">
                <a:solidFill>
                  <a:schemeClr val="tx1">
                    <a:lumMod val="90000"/>
                    <a:lumOff val="10000"/>
                  </a:schemeClr>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8" name="矩形 7"/>
          <p:cNvSpPr/>
          <p:nvPr userDrawn="1"/>
        </p:nvSpPr>
        <p:spPr>
          <a:xfrm>
            <a:off x="0" y="6429375"/>
            <a:ext cx="9144000" cy="4286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p>
        </p:txBody>
      </p:sp>
    </p:spTree>
    <p:extLst>
      <p:ext uri="{BB962C8B-B14F-4D97-AF65-F5344CB8AC3E}">
        <p14:creationId xmlns:p14="http://schemas.microsoft.com/office/powerpoint/2010/main" val="15116516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1b">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 name="Rectangle 29"/>
          <p:cNvSpPr txBox="1">
            <a:spLocks noChangeArrowheads="1"/>
          </p:cNvSpPr>
          <p:nvPr userDrawn="1"/>
        </p:nvSpPr>
        <p:spPr>
          <a:xfrm>
            <a:off x="8305800" y="6140450"/>
            <a:ext cx="444500" cy="373063"/>
          </a:xfrm>
          <a:prstGeom prst="rect">
            <a:avLst/>
          </a:prstGeom>
        </p:spPr>
        <p:txBody>
          <a:bodyPr/>
          <a:lstStyle>
            <a:lvl1pPr>
              <a:defRPr kumimoji="1">
                <a:solidFill>
                  <a:schemeClr val="tx1"/>
                </a:solidFill>
                <a:latin typeface="Arial" pitchFamily="34" charset="0"/>
                <a:ea typeface="新細明體" pitchFamily="18" charset="-120"/>
              </a:defRPr>
            </a:lvl1pPr>
            <a:lvl2pPr marL="742950" indent="-285750">
              <a:defRPr kumimoji="1">
                <a:solidFill>
                  <a:schemeClr val="tx1"/>
                </a:solidFill>
                <a:latin typeface="Arial" pitchFamily="34" charset="0"/>
                <a:ea typeface="新細明體" pitchFamily="18" charset="-120"/>
              </a:defRPr>
            </a:lvl2pPr>
            <a:lvl3pPr marL="1143000" indent="-228600">
              <a:defRPr kumimoji="1">
                <a:solidFill>
                  <a:schemeClr val="tx1"/>
                </a:solidFill>
                <a:latin typeface="Arial" pitchFamily="34" charset="0"/>
                <a:ea typeface="新細明體" pitchFamily="18" charset="-120"/>
              </a:defRPr>
            </a:lvl3pPr>
            <a:lvl4pPr marL="1600200" indent="-228600">
              <a:defRPr kumimoji="1">
                <a:solidFill>
                  <a:schemeClr val="tx1"/>
                </a:solidFill>
                <a:latin typeface="Arial" pitchFamily="34" charset="0"/>
                <a:ea typeface="新細明體" pitchFamily="18" charset="-120"/>
              </a:defRPr>
            </a:lvl4pPr>
            <a:lvl5pPr marL="2057400" indent="-22860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fld id="{EA2D518F-DDD5-4F88-997E-846B591EA2D8}" type="slidenum">
              <a:rPr lang="en-US" altLang="zh-TW" sz="1000" b="1">
                <a:solidFill>
                  <a:srgbClr val="524F4F"/>
                </a:solidFill>
                <a:latin typeface="Calibri" pitchFamily="34" charset="0"/>
                <a:ea typeface="Microsoft JhengHei" pitchFamily="34" charset="-120"/>
                <a:cs typeface="Calibri" pitchFamily="34" charset="0"/>
              </a:rPr>
              <a:pPr eaLnBrk="1" hangingPunct="1"/>
              <a:t>‹#›</a:t>
            </a:fld>
            <a:endParaRPr lang="en-US" altLang="zh-TW" sz="1000" b="1">
              <a:solidFill>
                <a:srgbClr val="524F4F"/>
              </a:solidFill>
              <a:latin typeface="Calibri" pitchFamily="34" charset="0"/>
              <a:ea typeface="Microsoft JhengHei" pitchFamily="34" charset="-120"/>
              <a:cs typeface="Calibri" pitchFamily="34" charset="0"/>
            </a:endParaRPr>
          </a:p>
        </p:txBody>
      </p:sp>
      <p:sp>
        <p:nvSpPr>
          <p:cNvPr id="2" name="Text Placeholder 4"/>
          <p:cNvSpPr>
            <a:spLocks noGrp="1"/>
          </p:cNvSpPr>
          <p:nvPr>
            <p:ph type="body" sz="quarter" idx="12"/>
          </p:nvPr>
        </p:nvSpPr>
        <p:spPr>
          <a:xfrm>
            <a:off x="540000" y="706604"/>
            <a:ext cx="8075097" cy="101424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600" b="1"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a:p>
            <a:pPr lvl="1"/>
            <a:r>
              <a:rPr lang="zh-TW" altLang="en-US" smtClean="0"/>
              <a:t>第二層</a:t>
            </a:r>
          </a:p>
          <a:p>
            <a:pPr lvl="2"/>
            <a:r>
              <a:rPr lang="zh-TW" altLang="en-US" smtClean="0"/>
              <a:t>第三層</a:t>
            </a:r>
          </a:p>
        </p:txBody>
      </p:sp>
      <p:sp>
        <p:nvSpPr>
          <p:cNvPr id="3" name="Text Placeholder 4"/>
          <p:cNvSpPr>
            <a:spLocks noGrp="1"/>
          </p:cNvSpPr>
          <p:nvPr>
            <p:ph type="body" sz="quarter" idx="13"/>
          </p:nvPr>
        </p:nvSpPr>
        <p:spPr>
          <a:xfrm>
            <a:off x="540000" y="2251908"/>
            <a:ext cx="8068991" cy="457200"/>
          </a:xfrm>
          <a:prstGeom prst="rect">
            <a:avLst/>
          </a:prstGeom>
        </p:spPr>
        <p:txBody>
          <a:bodyPr/>
          <a:lstStyle>
            <a:lvl1pPr marL="0" indent="0">
              <a:buNone/>
              <a:defRPr sz="21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4" name="Text Placeholder 4"/>
          <p:cNvSpPr>
            <a:spLocks noGrp="1"/>
          </p:cNvSpPr>
          <p:nvPr>
            <p:ph type="body" sz="quarter" idx="14"/>
          </p:nvPr>
        </p:nvSpPr>
        <p:spPr>
          <a:xfrm>
            <a:off x="540000" y="2862260"/>
            <a:ext cx="8068991" cy="457200"/>
          </a:xfrm>
          <a:prstGeom prst="rect">
            <a:avLst/>
          </a:prstGeom>
        </p:spPr>
        <p:txBody>
          <a:bodyPr/>
          <a:lstStyle>
            <a:lvl1pPr marL="0" indent="0">
              <a:buNone/>
              <a:defRPr sz="17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5" name="Text Placeholder 4"/>
          <p:cNvSpPr>
            <a:spLocks noGrp="1"/>
          </p:cNvSpPr>
          <p:nvPr>
            <p:ph type="body" sz="quarter" idx="15"/>
          </p:nvPr>
        </p:nvSpPr>
        <p:spPr>
          <a:xfrm>
            <a:off x="540000" y="3472612"/>
            <a:ext cx="8062885" cy="457200"/>
          </a:xfrm>
          <a:prstGeom prst="rect">
            <a:avLst/>
          </a:prstGeom>
        </p:spPr>
        <p:txBody>
          <a:bodyPr/>
          <a:lstStyle>
            <a:lvl1pPr marL="0" indent="0">
              <a:buNone/>
              <a:defRPr sz="12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9" name="Text Placeholder 4"/>
          <p:cNvSpPr>
            <a:spLocks noGrp="1"/>
          </p:cNvSpPr>
          <p:nvPr>
            <p:ph type="body" sz="quarter" idx="19"/>
          </p:nvPr>
        </p:nvSpPr>
        <p:spPr>
          <a:xfrm>
            <a:off x="540000" y="6159666"/>
            <a:ext cx="1335507" cy="147387"/>
          </a:xfrm>
          <a:prstGeom prst="rect">
            <a:avLst/>
          </a:prstGeom>
        </p:spPr>
        <p:txBody>
          <a:bodyPr/>
          <a:lstStyle>
            <a:lvl1pPr marL="0" indent="0">
              <a:buNone/>
              <a:defRPr sz="800" b="0" i="0" baseline="0">
                <a:solidFill>
                  <a:schemeClr val="tx1">
                    <a:lumMod val="90000"/>
                    <a:lumOff val="10000"/>
                  </a:schemeClr>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8" name="矩形 7"/>
          <p:cNvSpPr/>
          <p:nvPr userDrawn="1"/>
        </p:nvSpPr>
        <p:spPr>
          <a:xfrm>
            <a:off x="0" y="6429375"/>
            <a:ext cx="9144000" cy="4286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p>
        </p:txBody>
      </p:sp>
    </p:spTree>
    <p:extLst>
      <p:ext uri="{BB962C8B-B14F-4D97-AF65-F5344CB8AC3E}">
        <p14:creationId xmlns:p14="http://schemas.microsoft.com/office/powerpoint/2010/main" val="22755614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Divider 1">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ext Placeholder 4"/>
          <p:cNvSpPr>
            <a:spLocks noGrp="1"/>
          </p:cNvSpPr>
          <p:nvPr>
            <p:ph type="body" sz="quarter" idx="12"/>
          </p:nvPr>
        </p:nvSpPr>
        <p:spPr>
          <a:xfrm>
            <a:off x="540000" y="1828800"/>
            <a:ext cx="5491162" cy="88265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600" b="1" i="0" baseline="0">
                <a:solidFill>
                  <a:schemeClr val="bg1"/>
                </a:solidFill>
                <a:latin typeface="Calibri"/>
                <a:ea typeface="Microsoft JhengHei" panose="020B0604030504040204" pitchFamily="34" charset="-120"/>
                <a:cs typeface="Calibri"/>
              </a:defRPr>
            </a:lvl1pPr>
          </a:lstStyle>
          <a:p>
            <a:pPr lvl="0"/>
            <a:r>
              <a:rPr lang="zh-TW" altLang="en-US" smtClean="0"/>
              <a:t>按一下以編輯母片文字樣式</a:t>
            </a:r>
          </a:p>
          <a:p>
            <a:pPr lvl="1"/>
            <a:r>
              <a:rPr lang="zh-TW" altLang="en-US" smtClean="0"/>
              <a:t>第二層</a:t>
            </a:r>
          </a:p>
        </p:txBody>
      </p:sp>
    </p:spTree>
    <p:extLst>
      <p:ext uri="{BB962C8B-B14F-4D97-AF65-F5344CB8AC3E}">
        <p14:creationId xmlns:p14="http://schemas.microsoft.com/office/powerpoint/2010/main" val="7780695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Content 1a">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 name="Rectangle 29"/>
          <p:cNvSpPr txBox="1">
            <a:spLocks noChangeArrowheads="1"/>
          </p:cNvSpPr>
          <p:nvPr userDrawn="1"/>
        </p:nvSpPr>
        <p:spPr>
          <a:xfrm>
            <a:off x="8305800" y="6140450"/>
            <a:ext cx="444500" cy="373063"/>
          </a:xfrm>
          <a:prstGeom prst="rect">
            <a:avLst/>
          </a:prstGeom>
        </p:spPr>
        <p:txBody>
          <a:bodyPr/>
          <a:lstStyle>
            <a:lvl1pPr>
              <a:defRPr kumimoji="1">
                <a:solidFill>
                  <a:schemeClr val="tx1"/>
                </a:solidFill>
                <a:latin typeface="Arial" pitchFamily="34" charset="0"/>
                <a:ea typeface="新細明體" pitchFamily="18" charset="-120"/>
              </a:defRPr>
            </a:lvl1pPr>
            <a:lvl2pPr marL="742950" indent="-285750">
              <a:defRPr kumimoji="1">
                <a:solidFill>
                  <a:schemeClr val="tx1"/>
                </a:solidFill>
                <a:latin typeface="Arial" pitchFamily="34" charset="0"/>
                <a:ea typeface="新細明體" pitchFamily="18" charset="-120"/>
              </a:defRPr>
            </a:lvl2pPr>
            <a:lvl3pPr marL="1143000" indent="-228600">
              <a:defRPr kumimoji="1">
                <a:solidFill>
                  <a:schemeClr val="tx1"/>
                </a:solidFill>
                <a:latin typeface="Arial" pitchFamily="34" charset="0"/>
                <a:ea typeface="新細明體" pitchFamily="18" charset="-120"/>
              </a:defRPr>
            </a:lvl3pPr>
            <a:lvl4pPr marL="1600200" indent="-228600">
              <a:defRPr kumimoji="1">
                <a:solidFill>
                  <a:schemeClr val="tx1"/>
                </a:solidFill>
                <a:latin typeface="Arial" pitchFamily="34" charset="0"/>
                <a:ea typeface="新細明體" pitchFamily="18" charset="-120"/>
              </a:defRPr>
            </a:lvl4pPr>
            <a:lvl5pPr marL="2057400" indent="-22860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fld id="{3F33DA75-6BB3-4EA0-A896-82EABE921E61}" type="slidenum">
              <a:rPr lang="en-US" altLang="zh-TW" sz="1000" b="1">
                <a:solidFill>
                  <a:srgbClr val="524F4F"/>
                </a:solidFill>
                <a:latin typeface="Calibri" pitchFamily="34" charset="0"/>
                <a:ea typeface="Microsoft JhengHei" pitchFamily="34" charset="-120"/>
                <a:cs typeface="Calibri" pitchFamily="34" charset="0"/>
              </a:rPr>
              <a:pPr eaLnBrk="1" hangingPunct="1"/>
              <a:t>‹#›</a:t>
            </a:fld>
            <a:endParaRPr lang="en-US" altLang="zh-TW" sz="1000" b="1">
              <a:solidFill>
                <a:srgbClr val="524F4F"/>
              </a:solidFill>
              <a:latin typeface="Calibri" pitchFamily="34" charset="0"/>
              <a:ea typeface="Microsoft JhengHei" pitchFamily="34" charset="-120"/>
              <a:cs typeface="Calibri" pitchFamily="34" charset="0"/>
            </a:endParaRPr>
          </a:p>
        </p:txBody>
      </p:sp>
      <p:sp>
        <p:nvSpPr>
          <p:cNvPr id="29" name="Text Placeholder 4"/>
          <p:cNvSpPr>
            <a:spLocks noGrp="1"/>
          </p:cNvSpPr>
          <p:nvPr>
            <p:ph type="body" sz="quarter" idx="12"/>
          </p:nvPr>
        </p:nvSpPr>
        <p:spPr>
          <a:xfrm>
            <a:off x="540000" y="706605"/>
            <a:ext cx="8075097" cy="457200"/>
          </a:xfrm>
          <a:prstGeom prst="rect">
            <a:avLst/>
          </a:prstGeom>
        </p:spPr>
        <p:txBody>
          <a:bodyPr/>
          <a:lstStyle>
            <a:lvl1pPr marL="0" indent="0">
              <a:buNone/>
              <a:defRPr sz="2600" b="1"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9" name="Text Placeholder 4"/>
          <p:cNvSpPr>
            <a:spLocks noGrp="1"/>
          </p:cNvSpPr>
          <p:nvPr>
            <p:ph type="body" sz="quarter" idx="13"/>
          </p:nvPr>
        </p:nvSpPr>
        <p:spPr>
          <a:xfrm>
            <a:off x="540000" y="1774157"/>
            <a:ext cx="8075097" cy="457200"/>
          </a:xfrm>
          <a:prstGeom prst="rect">
            <a:avLst/>
          </a:prstGeom>
        </p:spPr>
        <p:txBody>
          <a:bodyPr/>
          <a:lstStyle>
            <a:lvl1pPr marL="0" indent="0">
              <a:buNone/>
              <a:defRPr sz="21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10" name="Text Placeholder 4"/>
          <p:cNvSpPr>
            <a:spLocks noGrp="1"/>
          </p:cNvSpPr>
          <p:nvPr>
            <p:ph type="body" sz="quarter" idx="14"/>
          </p:nvPr>
        </p:nvSpPr>
        <p:spPr>
          <a:xfrm>
            <a:off x="540001" y="2384509"/>
            <a:ext cx="8081202" cy="457200"/>
          </a:xfrm>
          <a:prstGeom prst="rect">
            <a:avLst/>
          </a:prstGeom>
        </p:spPr>
        <p:txBody>
          <a:bodyPr/>
          <a:lstStyle>
            <a:lvl1pPr marL="0" indent="0">
              <a:buNone/>
              <a:defRPr sz="17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11" name="Text Placeholder 4"/>
          <p:cNvSpPr>
            <a:spLocks noGrp="1"/>
          </p:cNvSpPr>
          <p:nvPr>
            <p:ph type="body" sz="quarter" idx="15"/>
          </p:nvPr>
        </p:nvSpPr>
        <p:spPr>
          <a:xfrm>
            <a:off x="540000" y="2994861"/>
            <a:ext cx="8075097" cy="457200"/>
          </a:xfrm>
          <a:prstGeom prst="rect">
            <a:avLst/>
          </a:prstGeom>
        </p:spPr>
        <p:txBody>
          <a:bodyPr/>
          <a:lstStyle>
            <a:lvl1pPr marL="0" indent="0">
              <a:buNone/>
              <a:defRPr sz="12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12" name="Text Placeholder 4"/>
          <p:cNvSpPr>
            <a:spLocks noGrp="1"/>
          </p:cNvSpPr>
          <p:nvPr>
            <p:ph type="body" sz="quarter" idx="19"/>
          </p:nvPr>
        </p:nvSpPr>
        <p:spPr>
          <a:xfrm>
            <a:off x="540000" y="6159666"/>
            <a:ext cx="1335507" cy="147387"/>
          </a:xfrm>
          <a:prstGeom prst="rect">
            <a:avLst/>
          </a:prstGeom>
        </p:spPr>
        <p:txBody>
          <a:bodyPr/>
          <a:lstStyle>
            <a:lvl1pPr marL="0" indent="0">
              <a:buNone/>
              <a:defRPr sz="800" b="0" i="0" baseline="0">
                <a:solidFill>
                  <a:schemeClr val="tx1">
                    <a:lumMod val="90000"/>
                    <a:lumOff val="10000"/>
                  </a:schemeClr>
                </a:solidFill>
                <a:latin typeface="Calibri"/>
                <a:ea typeface="Microsoft JhengHei" panose="020B0604030504040204" pitchFamily="34" charset="-120"/>
                <a:cs typeface="Calibri"/>
              </a:defRPr>
            </a:lvl1pPr>
          </a:lstStyle>
          <a:p>
            <a:pPr lvl="0"/>
            <a:r>
              <a:rPr lang="zh-TW" altLang="en-US" smtClean="0"/>
              <a:t>按一下以編輯母片文字樣式</a:t>
            </a:r>
          </a:p>
        </p:txBody>
      </p:sp>
    </p:spTree>
    <p:extLst>
      <p:ext uri="{BB962C8B-B14F-4D97-AF65-F5344CB8AC3E}">
        <p14:creationId xmlns:p14="http://schemas.microsoft.com/office/powerpoint/2010/main" val="3521320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Content 1b">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 name="Rectangle 29"/>
          <p:cNvSpPr txBox="1">
            <a:spLocks noChangeArrowheads="1"/>
          </p:cNvSpPr>
          <p:nvPr userDrawn="1"/>
        </p:nvSpPr>
        <p:spPr>
          <a:xfrm>
            <a:off x="8305800" y="6140450"/>
            <a:ext cx="444500" cy="373063"/>
          </a:xfrm>
          <a:prstGeom prst="rect">
            <a:avLst/>
          </a:prstGeom>
        </p:spPr>
        <p:txBody>
          <a:bodyPr/>
          <a:lstStyle>
            <a:lvl1pPr>
              <a:defRPr kumimoji="1">
                <a:solidFill>
                  <a:schemeClr val="tx1"/>
                </a:solidFill>
                <a:latin typeface="Arial" pitchFamily="34" charset="0"/>
                <a:ea typeface="新細明體" pitchFamily="18" charset="-120"/>
              </a:defRPr>
            </a:lvl1pPr>
            <a:lvl2pPr marL="742950" indent="-285750">
              <a:defRPr kumimoji="1">
                <a:solidFill>
                  <a:schemeClr val="tx1"/>
                </a:solidFill>
                <a:latin typeface="Arial" pitchFamily="34" charset="0"/>
                <a:ea typeface="新細明體" pitchFamily="18" charset="-120"/>
              </a:defRPr>
            </a:lvl2pPr>
            <a:lvl3pPr marL="1143000" indent="-228600">
              <a:defRPr kumimoji="1">
                <a:solidFill>
                  <a:schemeClr val="tx1"/>
                </a:solidFill>
                <a:latin typeface="Arial" pitchFamily="34" charset="0"/>
                <a:ea typeface="新細明體" pitchFamily="18" charset="-120"/>
              </a:defRPr>
            </a:lvl3pPr>
            <a:lvl4pPr marL="1600200" indent="-228600">
              <a:defRPr kumimoji="1">
                <a:solidFill>
                  <a:schemeClr val="tx1"/>
                </a:solidFill>
                <a:latin typeface="Arial" pitchFamily="34" charset="0"/>
                <a:ea typeface="新細明體" pitchFamily="18" charset="-120"/>
              </a:defRPr>
            </a:lvl4pPr>
            <a:lvl5pPr marL="2057400" indent="-22860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fld id="{6D73EBAA-A499-4F72-9198-08EAE8347FB7}" type="slidenum">
              <a:rPr lang="en-US" altLang="zh-TW" sz="1000" b="1">
                <a:solidFill>
                  <a:srgbClr val="524F4F"/>
                </a:solidFill>
                <a:latin typeface="Calibri" pitchFamily="34" charset="0"/>
                <a:ea typeface="Microsoft JhengHei" pitchFamily="34" charset="-120"/>
                <a:cs typeface="Calibri" pitchFamily="34" charset="0"/>
              </a:rPr>
              <a:pPr eaLnBrk="1" hangingPunct="1"/>
              <a:t>‹#›</a:t>
            </a:fld>
            <a:endParaRPr lang="en-US" altLang="zh-TW" sz="1000" b="1">
              <a:solidFill>
                <a:srgbClr val="524F4F"/>
              </a:solidFill>
              <a:latin typeface="Calibri" pitchFamily="34" charset="0"/>
              <a:ea typeface="Microsoft JhengHei" pitchFamily="34" charset="-120"/>
              <a:cs typeface="Calibri" pitchFamily="34" charset="0"/>
            </a:endParaRPr>
          </a:p>
        </p:txBody>
      </p:sp>
      <p:sp>
        <p:nvSpPr>
          <p:cNvPr id="10" name="Text Placeholder 4"/>
          <p:cNvSpPr>
            <a:spLocks noGrp="1"/>
          </p:cNvSpPr>
          <p:nvPr>
            <p:ph type="body" sz="quarter" idx="12"/>
          </p:nvPr>
        </p:nvSpPr>
        <p:spPr>
          <a:xfrm>
            <a:off x="540000" y="706604"/>
            <a:ext cx="8075097" cy="101424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600" b="1"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a:p>
            <a:pPr lvl="1"/>
            <a:r>
              <a:rPr lang="zh-TW" altLang="en-US" smtClean="0"/>
              <a:t>第二層</a:t>
            </a:r>
          </a:p>
          <a:p>
            <a:pPr lvl="2"/>
            <a:r>
              <a:rPr lang="zh-TW" altLang="en-US" smtClean="0"/>
              <a:t>第三層</a:t>
            </a:r>
          </a:p>
        </p:txBody>
      </p:sp>
      <p:sp>
        <p:nvSpPr>
          <p:cNvPr id="11" name="Text Placeholder 4"/>
          <p:cNvSpPr>
            <a:spLocks noGrp="1"/>
          </p:cNvSpPr>
          <p:nvPr>
            <p:ph type="body" sz="quarter" idx="13"/>
          </p:nvPr>
        </p:nvSpPr>
        <p:spPr>
          <a:xfrm>
            <a:off x="540000" y="2251908"/>
            <a:ext cx="8068991" cy="457200"/>
          </a:xfrm>
          <a:prstGeom prst="rect">
            <a:avLst/>
          </a:prstGeom>
        </p:spPr>
        <p:txBody>
          <a:bodyPr/>
          <a:lstStyle>
            <a:lvl1pPr marL="0" indent="0">
              <a:buNone/>
              <a:defRPr sz="21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12" name="Text Placeholder 4"/>
          <p:cNvSpPr>
            <a:spLocks noGrp="1"/>
          </p:cNvSpPr>
          <p:nvPr>
            <p:ph type="body" sz="quarter" idx="14"/>
          </p:nvPr>
        </p:nvSpPr>
        <p:spPr>
          <a:xfrm>
            <a:off x="540000" y="2862260"/>
            <a:ext cx="8068991" cy="457200"/>
          </a:xfrm>
          <a:prstGeom prst="rect">
            <a:avLst/>
          </a:prstGeom>
        </p:spPr>
        <p:txBody>
          <a:bodyPr/>
          <a:lstStyle>
            <a:lvl1pPr marL="0" indent="0">
              <a:buNone/>
              <a:defRPr sz="17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13" name="Text Placeholder 4"/>
          <p:cNvSpPr>
            <a:spLocks noGrp="1"/>
          </p:cNvSpPr>
          <p:nvPr>
            <p:ph type="body" sz="quarter" idx="15"/>
          </p:nvPr>
        </p:nvSpPr>
        <p:spPr>
          <a:xfrm>
            <a:off x="540000" y="3472612"/>
            <a:ext cx="8062885" cy="457200"/>
          </a:xfrm>
          <a:prstGeom prst="rect">
            <a:avLst/>
          </a:prstGeom>
        </p:spPr>
        <p:txBody>
          <a:bodyPr/>
          <a:lstStyle>
            <a:lvl1pPr marL="0" indent="0">
              <a:buNone/>
              <a:defRPr sz="12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20" name="Text Placeholder 4"/>
          <p:cNvSpPr>
            <a:spLocks noGrp="1"/>
          </p:cNvSpPr>
          <p:nvPr>
            <p:ph type="body" sz="quarter" idx="19"/>
          </p:nvPr>
        </p:nvSpPr>
        <p:spPr>
          <a:xfrm>
            <a:off x="540000" y="6159666"/>
            <a:ext cx="1335507" cy="147387"/>
          </a:xfrm>
          <a:prstGeom prst="rect">
            <a:avLst/>
          </a:prstGeom>
        </p:spPr>
        <p:txBody>
          <a:bodyPr/>
          <a:lstStyle>
            <a:lvl1pPr marL="0" indent="0">
              <a:buNone/>
              <a:defRPr sz="800" b="0" i="0" baseline="0">
                <a:solidFill>
                  <a:schemeClr val="tx1">
                    <a:lumMod val="90000"/>
                    <a:lumOff val="10000"/>
                  </a:schemeClr>
                </a:solidFill>
                <a:latin typeface="Calibri"/>
                <a:ea typeface="Microsoft JhengHei" panose="020B0604030504040204" pitchFamily="34" charset="-120"/>
                <a:cs typeface="Calibri"/>
              </a:defRPr>
            </a:lvl1pPr>
          </a:lstStyle>
          <a:p>
            <a:pPr lvl="0"/>
            <a:r>
              <a:rPr lang="zh-TW" altLang="en-US" smtClean="0"/>
              <a:t>按一下以編輯母片文字樣式</a:t>
            </a:r>
          </a:p>
        </p:txBody>
      </p:sp>
    </p:spTree>
    <p:extLst>
      <p:ext uri="{BB962C8B-B14F-4D97-AF65-F5344CB8AC3E}">
        <p14:creationId xmlns:p14="http://schemas.microsoft.com/office/powerpoint/2010/main" val="5660337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Divider 1">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 Placeholder 4"/>
          <p:cNvSpPr>
            <a:spLocks noGrp="1"/>
          </p:cNvSpPr>
          <p:nvPr>
            <p:ph type="body" sz="quarter" idx="12"/>
          </p:nvPr>
        </p:nvSpPr>
        <p:spPr>
          <a:xfrm>
            <a:off x="540000" y="1828800"/>
            <a:ext cx="5491162" cy="882650"/>
          </a:xfrm>
          <a:prstGeom prst="rect">
            <a:avLst/>
          </a:prstGeom>
        </p:spPr>
        <p:txBody>
          <a:bodyPr/>
          <a:lstStyle>
            <a:lvl1pPr marL="0" indent="0">
              <a:buNone/>
              <a:defRPr sz="2600" b="1" i="0" baseline="0">
                <a:solidFill>
                  <a:schemeClr val="bg1"/>
                </a:solidFill>
                <a:latin typeface="Calibri"/>
                <a:ea typeface="Microsoft JhengHei" panose="020B0604030504040204" pitchFamily="34" charset="-120"/>
                <a:cs typeface="Calibri"/>
              </a:defRPr>
            </a:lvl1pPr>
          </a:lstStyle>
          <a:p>
            <a:pPr lvl="0"/>
            <a:r>
              <a:rPr lang="zh-TW" altLang="en-US" smtClean="0"/>
              <a:t>按一下以編輯母片文字樣式</a:t>
            </a:r>
          </a:p>
        </p:txBody>
      </p:sp>
    </p:spTree>
    <p:extLst>
      <p:ext uri="{BB962C8B-B14F-4D97-AF65-F5344CB8AC3E}">
        <p14:creationId xmlns:p14="http://schemas.microsoft.com/office/powerpoint/2010/main" val="36588227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5286" r:id="rId1"/>
    <p:sldLayoutId id="2147485287" r:id="rId2"/>
    <p:sldLayoutId id="2147485288" r:id="rId3"/>
    <p:sldLayoutId id="2147485289" r:id="rId4"/>
    <p:sldLayoutId id="2147485290" r:id="rId5"/>
    <p:sldLayoutId id="2147485291" r:id="rId6"/>
    <p:sldLayoutId id="2147485292" r:id="rId7"/>
    <p:sldLayoutId id="2147485293" r:id="rId8"/>
    <p:sldLayoutId id="2147485294" r:id="rId9"/>
    <p:sldLayoutId id="2147485295" r:id="rId10"/>
    <p:sldLayoutId id="2147485296" r:id="rId11"/>
    <p:sldLayoutId id="2147485297" r:id="rId12"/>
    <p:sldLayoutId id="2147485298" r:id="rId13"/>
    <p:sldLayoutId id="2147485299" r:id="rId14"/>
    <p:sldLayoutId id="2147485300" r:id="rId15"/>
    <p:sldLayoutId id="2147485301" r:id="rId16"/>
    <p:sldLayoutId id="2147485302" r:id="rId17"/>
    <p:sldLayoutId id="2147485303" r:id="rId18"/>
    <p:sldLayoutId id="2147485304" r:id="rId19"/>
    <p:sldLayoutId id="2147485305" r:id="rId20"/>
    <p:sldLayoutId id="2147485306" r:id="rId21"/>
    <p:sldLayoutId id="2147485307" r:id="rId22"/>
    <p:sldLayoutId id="2147485308" r:id="rId23"/>
    <p:sldLayoutId id="2147485309" r:id="rId24"/>
    <p:sldLayoutId id="2147485310" r:id="rId25"/>
    <p:sldLayoutId id="2147485311" r:id="rId26"/>
    <p:sldLayoutId id="2147485312" r:id="rId27"/>
    <p:sldLayoutId id="2147485314" r:id="rId28"/>
    <p:sldLayoutId id="2147485316" r:id="rId29"/>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Arial" charset="0"/>
        </a:defRPr>
      </a:lvl2pPr>
      <a:lvl3pPr algn="l" rtl="0" eaLnBrk="0" fontAlgn="base" hangingPunct="0">
        <a:lnSpc>
          <a:spcPct val="90000"/>
        </a:lnSpc>
        <a:spcBef>
          <a:spcPct val="0"/>
        </a:spcBef>
        <a:spcAft>
          <a:spcPct val="0"/>
        </a:spcAft>
        <a:defRPr sz="4400">
          <a:solidFill>
            <a:schemeClr val="tx1"/>
          </a:solidFill>
          <a:latin typeface="Arial" charset="0"/>
        </a:defRPr>
      </a:lvl3pPr>
      <a:lvl4pPr algn="l" rtl="0" eaLnBrk="0" fontAlgn="base" hangingPunct="0">
        <a:lnSpc>
          <a:spcPct val="90000"/>
        </a:lnSpc>
        <a:spcBef>
          <a:spcPct val="0"/>
        </a:spcBef>
        <a:spcAft>
          <a:spcPct val="0"/>
        </a:spcAft>
        <a:defRPr sz="4400">
          <a:solidFill>
            <a:schemeClr val="tx1"/>
          </a:solidFill>
          <a:latin typeface="Arial" charset="0"/>
        </a:defRPr>
      </a:lvl4pPr>
      <a:lvl5pPr algn="l" rtl="0" eaLnBrk="0" fontAlgn="base" hangingPunct="0">
        <a:lnSpc>
          <a:spcPct val="90000"/>
        </a:lnSpc>
        <a:spcBef>
          <a:spcPct val="0"/>
        </a:spcBef>
        <a:spcAft>
          <a:spcPct val="0"/>
        </a:spcAft>
        <a:defRPr sz="4400">
          <a:solidFill>
            <a:schemeClr val="tx1"/>
          </a:solidFill>
          <a:latin typeface="Arial" charset="0"/>
        </a:defRPr>
      </a:lvl5pPr>
      <a:lvl6pPr marL="457200" algn="l" rtl="0" fontAlgn="base">
        <a:lnSpc>
          <a:spcPct val="90000"/>
        </a:lnSpc>
        <a:spcBef>
          <a:spcPct val="0"/>
        </a:spcBef>
        <a:spcAft>
          <a:spcPct val="0"/>
        </a:spcAft>
        <a:defRPr sz="4400">
          <a:solidFill>
            <a:schemeClr val="tx1"/>
          </a:solidFill>
          <a:latin typeface="Arial" charset="0"/>
        </a:defRPr>
      </a:lvl6pPr>
      <a:lvl7pPr marL="914400" algn="l" rtl="0" fontAlgn="base">
        <a:lnSpc>
          <a:spcPct val="90000"/>
        </a:lnSpc>
        <a:spcBef>
          <a:spcPct val="0"/>
        </a:spcBef>
        <a:spcAft>
          <a:spcPct val="0"/>
        </a:spcAft>
        <a:defRPr sz="4400">
          <a:solidFill>
            <a:schemeClr val="tx1"/>
          </a:solidFill>
          <a:latin typeface="Arial" charset="0"/>
        </a:defRPr>
      </a:lvl7pPr>
      <a:lvl8pPr marL="1371600" algn="l" rtl="0" fontAlgn="base">
        <a:lnSpc>
          <a:spcPct val="90000"/>
        </a:lnSpc>
        <a:spcBef>
          <a:spcPct val="0"/>
        </a:spcBef>
        <a:spcAft>
          <a:spcPct val="0"/>
        </a:spcAft>
        <a:defRPr sz="4400">
          <a:solidFill>
            <a:schemeClr val="tx1"/>
          </a:solidFill>
          <a:latin typeface="Arial" charset="0"/>
        </a:defRPr>
      </a:lvl8pPr>
      <a:lvl9pPr marL="1828800" algn="l" rtl="0" fontAlgn="base">
        <a:lnSpc>
          <a:spcPct val="90000"/>
        </a:lnSpc>
        <a:spcBef>
          <a:spcPct val="0"/>
        </a:spcBef>
        <a:spcAft>
          <a:spcPct val="0"/>
        </a:spcAft>
        <a:defRPr sz="4400">
          <a:solidFill>
            <a:schemeClr val="tx1"/>
          </a:solidFill>
          <a:latin typeface="Arial" charset="0"/>
        </a:defRPr>
      </a:lvl9pPr>
    </p:titleStyle>
    <p:body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hyperlink" Target="https://www.thechinfamily.hk/tools/tc/budget.html" TargetMode="External"/><Relationship Id="rId1" Type="http://schemas.openxmlformats.org/officeDocument/2006/relationships/slideLayout" Target="../slideLayouts/slideLayout4.xml"/><Relationship Id="rId5" Type="http://schemas.openxmlformats.org/officeDocument/2006/relationships/image" Target="../media/image29.png"/><Relationship Id="rId4" Type="http://schemas.openxmlformats.org/officeDocument/2006/relationships/image" Target="../media/image28.png"/></Relationships>
</file>

<file path=ppt/slides/_rels/slide1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1.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www.ifec.org.hk/" TargetMode="External"/><Relationship Id="rId1" Type="http://schemas.openxmlformats.org/officeDocument/2006/relationships/slideLayout" Target="../slideLayouts/slideLayout28.xml"/></Relationships>
</file>

<file path=ppt/slides/_rels/slide2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4.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2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image" Target="../media/image35.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lvl="0"/>
            <a:r>
              <a:rPr lang="zh-TW" altLang="zh-HK" sz="4000" b="1" dirty="0" smtClean="0">
                <a:solidFill>
                  <a:srgbClr val="F58C3C"/>
                </a:solidFill>
                <a:ea typeface="Microsoft JhengHei" panose="020B0604030504040204" pitchFamily="34" charset="-120"/>
                <a:cs typeface="Calibri" panose="020F0502020204030204" pitchFamily="34" charset="0"/>
              </a:rPr>
              <a:t>單元</a:t>
            </a:r>
            <a:r>
              <a:rPr lang="zh-TW" altLang="en-US" sz="4000" b="1" dirty="0">
                <a:solidFill>
                  <a:srgbClr val="F58C3C"/>
                </a:solidFill>
                <a:ea typeface="Microsoft JhengHei" panose="020B0604030504040204" pitchFamily="34" charset="-120"/>
                <a:cs typeface="Calibri" panose="020F0502020204030204" pitchFamily="34" charset="0"/>
              </a:rPr>
              <a:t>一　個人預算</a:t>
            </a:r>
          </a:p>
        </p:txBody>
      </p:sp>
      <p:pic>
        <p:nvPicPr>
          <p:cNvPr id="5" name="Picture 4"/>
          <p:cNvPicPr>
            <a:picLocks noChangeAspect="1"/>
          </p:cNvPicPr>
          <p:nvPr/>
        </p:nvPicPr>
        <p:blipFill>
          <a:blip r:embed="rId2"/>
          <a:stretch>
            <a:fillRect/>
          </a:stretch>
        </p:blipFill>
        <p:spPr>
          <a:xfrm>
            <a:off x="649851" y="3886200"/>
            <a:ext cx="4633362" cy="640135"/>
          </a:xfrm>
          <a:prstGeom prst="rect">
            <a:avLst/>
          </a:prstGeom>
        </p:spPr>
      </p:pic>
      <p:pic>
        <p:nvPicPr>
          <p:cNvPr id="7" name="Picture 6"/>
          <p:cNvPicPr>
            <a:picLocks noChangeAspect="1"/>
          </p:cNvPicPr>
          <p:nvPr/>
        </p:nvPicPr>
        <p:blipFill>
          <a:blip r:embed="rId3"/>
          <a:stretch>
            <a:fillRect/>
          </a:stretch>
        </p:blipFill>
        <p:spPr>
          <a:xfrm>
            <a:off x="723937" y="4592610"/>
            <a:ext cx="4298053" cy="438950"/>
          </a:xfrm>
          <a:prstGeom prst="rect">
            <a:avLst/>
          </a:prstGeom>
        </p:spPr>
      </p:pic>
    </p:spTree>
    <p:extLst>
      <p:ext uri="{BB962C8B-B14F-4D97-AF65-F5344CB8AC3E}">
        <p14:creationId xmlns:p14="http://schemas.microsoft.com/office/powerpoint/2010/main" val="6919265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Placeholder 1"/>
          <p:cNvSpPr>
            <a:spLocks noGrp="1"/>
          </p:cNvSpPr>
          <p:nvPr>
            <p:ph type="body" sz="quarter" idx="12"/>
          </p:nvPr>
        </p:nvSpPr>
        <p:spPr bwMode="auto">
          <a:xfrm>
            <a:off x="539750" y="706438"/>
            <a:ext cx="8081963"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zh-TW" altLang="en-US" smtClean="0">
                <a:latin typeface="Calibri" pitchFamily="34" charset="0"/>
                <a:cs typeface="Calibri" pitchFamily="34" charset="0"/>
              </a:rPr>
              <a:t>調整預算以達到目標</a:t>
            </a:r>
            <a:endParaRPr lang="en-GB" altLang="zh-TW" smtClean="0">
              <a:latin typeface="Calibri" pitchFamily="34" charset="0"/>
              <a:cs typeface="Calibri" pitchFamily="34" charset="0"/>
            </a:endParaRPr>
          </a:p>
        </p:txBody>
      </p:sp>
      <p:sp>
        <p:nvSpPr>
          <p:cNvPr id="6" name="Text Placeholder 5"/>
          <p:cNvSpPr>
            <a:spLocks noGrp="1"/>
          </p:cNvSpPr>
          <p:nvPr>
            <p:ph type="body" sz="quarter" idx="19"/>
          </p:nvPr>
        </p:nvSpPr>
        <p:spPr>
          <a:xfrm>
            <a:off x="539750" y="6159500"/>
            <a:ext cx="1335088" cy="147638"/>
          </a:xfrm>
        </p:spPr>
        <p:txBody>
          <a:bodyPr/>
          <a:lstStyle/>
          <a:p>
            <a:pPr eaLnBrk="1" fontAlgn="auto" hangingPunct="1">
              <a:spcAft>
                <a:spcPts val="0"/>
              </a:spcAft>
              <a:defRPr/>
            </a:pPr>
            <a:endParaRPr lang="en-GB"/>
          </a:p>
        </p:txBody>
      </p:sp>
      <p:sp>
        <p:nvSpPr>
          <p:cNvPr id="5" name="Text Placeholder 2"/>
          <p:cNvSpPr>
            <a:spLocks noGrp="1"/>
          </p:cNvSpPr>
          <p:nvPr>
            <p:ph type="body" sz="quarter" idx="13"/>
          </p:nvPr>
        </p:nvSpPr>
        <p:spPr bwMode="auto">
          <a:xfrm>
            <a:off x="539750" y="1466850"/>
            <a:ext cx="7327900" cy="3649663"/>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tabLst>
                <a:tab pos="360363" algn="l"/>
              </a:tabLst>
              <a:defRPr/>
            </a:pPr>
            <a:r>
              <a:rPr lang="en-US" altLang="zh-TW" dirty="0" smtClean="0">
                <a:latin typeface="Calibri" panose="020F0502020204030204" pitchFamily="34" charset="0"/>
                <a:cs typeface="Calibri" panose="020F0502020204030204" pitchFamily="34" charset="0"/>
              </a:rPr>
              <a:t>2.	</a:t>
            </a:r>
            <a:r>
              <a:rPr lang="zh-TW" altLang="en-US" dirty="0" smtClean="0">
                <a:latin typeface="Calibri" panose="020F0502020204030204" pitchFamily="34" charset="0"/>
                <a:cs typeface="Calibri" panose="020F0502020204030204" pitchFamily="34" charset="0"/>
              </a:rPr>
              <a:t>改</a:t>
            </a:r>
            <a:r>
              <a:rPr lang="zh-TW" altLang="en-US" dirty="0">
                <a:latin typeface="Calibri" panose="020F0502020204030204" pitchFamily="34" charset="0"/>
                <a:cs typeface="Calibri" panose="020F0502020204030204" pitchFamily="34" charset="0"/>
              </a:rPr>
              <a:t>為實現較容易達到的</a:t>
            </a:r>
            <a:r>
              <a:rPr lang="zh-TW" altLang="en-US" dirty="0" smtClean="0">
                <a:latin typeface="Calibri" panose="020F0502020204030204" pitchFamily="34" charset="0"/>
                <a:cs typeface="Calibri" panose="020F0502020204030204" pitchFamily="34" charset="0"/>
              </a:rPr>
              <a:t>目標</a:t>
            </a:r>
            <a:endParaRPr lang="zh-TW" altLang="en-US" dirty="0">
              <a:latin typeface="Calibri" panose="020F0502020204030204" pitchFamily="34" charset="0"/>
              <a:cs typeface="Calibri" panose="020F0502020204030204" pitchFamily="34" charset="0"/>
            </a:endParaRPr>
          </a:p>
          <a:p>
            <a:pPr marL="361950" eaLnBrk="1" hangingPunct="1">
              <a:defRPr/>
            </a:pPr>
            <a:r>
              <a:rPr lang="zh-TW" altLang="en-US" dirty="0">
                <a:latin typeface="Calibri" panose="020F0502020204030204" pitchFamily="34" charset="0"/>
                <a:cs typeface="Calibri" panose="020F0502020204030204" pitchFamily="34" charset="0"/>
              </a:rPr>
              <a:t>小明：我應否調低目標，例如去價錢較便宜的海洋公園</a:t>
            </a:r>
            <a:r>
              <a:rPr lang="zh-TW" altLang="en-US" dirty="0" smtClean="0">
                <a:latin typeface="Calibri" panose="020F0502020204030204" pitchFamily="34" charset="0"/>
                <a:cs typeface="Calibri" panose="020F0502020204030204" pitchFamily="34" charset="0"/>
              </a:rPr>
              <a:t>？</a:t>
            </a:r>
            <a:endParaRPr lang="en-US" altLang="zh-TW" dirty="0" smtClean="0">
              <a:latin typeface="Calibri" panose="020F0502020204030204" pitchFamily="34" charset="0"/>
              <a:cs typeface="Calibri" panose="020F0502020204030204" pitchFamily="34" charset="0"/>
            </a:endParaRPr>
          </a:p>
          <a:p>
            <a:pPr eaLnBrk="1" hangingPunct="1">
              <a:tabLst>
                <a:tab pos="360363" algn="l"/>
              </a:tabLst>
              <a:defRPr/>
            </a:pPr>
            <a:r>
              <a:rPr lang="en-US" altLang="zh-TW" dirty="0" smtClean="0">
                <a:latin typeface="Calibri" panose="020F0502020204030204" pitchFamily="34" charset="0"/>
                <a:cs typeface="Calibri" panose="020F0502020204030204" pitchFamily="34" charset="0"/>
              </a:rPr>
              <a:t>3.</a:t>
            </a:r>
            <a:r>
              <a:rPr lang="en-US" altLang="zh-TW" dirty="0">
                <a:latin typeface="Calibri" panose="020F0502020204030204" pitchFamily="34" charset="0"/>
                <a:cs typeface="Calibri" panose="020F0502020204030204" pitchFamily="34" charset="0"/>
              </a:rPr>
              <a:t>	</a:t>
            </a:r>
            <a:r>
              <a:rPr lang="zh-TW" altLang="en-US" dirty="0">
                <a:latin typeface="Calibri" panose="020F0502020204030204" pitchFamily="34" charset="0"/>
                <a:cs typeface="Calibri" panose="020F0502020204030204" pitchFamily="34" charset="0"/>
              </a:rPr>
              <a:t>增加收入</a:t>
            </a:r>
          </a:p>
          <a:p>
            <a:pPr marL="361950" eaLnBrk="1" hangingPunct="1">
              <a:defRPr/>
            </a:pPr>
            <a:r>
              <a:rPr lang="zh-TW" altLang="en-US" dirty="0">
                <a:latin typeface="Calibri" panose="020F0502020204030204" pitchFamily="34" charset="0"/>
                <a:cs typeface="Calibri" panose="020F0502020204030204" pitchFamily="34" charset="0"/>
              </a:rPr>
              <a:t>小明：</a:t>
            </a:r>
            <a:r>
              <a:rPr lang="zh-TW" altLang="en-US" dirty="0" smtClean="0">
                <a:latin typeface="Calibri" panose="020F0502020204030204" pitchFamily="34" charset="0"/>
                <a:cs typeface="Calibri" panose="020F0502020204030204" pitchFamily="34" charset="0"/>
              </a:rPr>
              <a:t>我應否向家人要求提高零用錢的金額？</a:t>
            </a:r>
            <a:endParaRPr lang="en-US" altLang="zh-TW" dirty="0">
              <a:latin typeface="Calibri" panose="020F0502020204030204" pitchFamily="34" charset="0"/>
              <a:cs typeface="Calibri" panose="020F0502020204030204" pitchFamily="34" charset="0"/>
            </a:endParaRPr>
          </a:p>
          <a:p>
            <a:pPr marL="720725" eaLnBrk="1" hangingPunct="1">
              <a:defRPr/>
            </a:pPr>
            <a:endParaRPr lang="zh-TW" altLang="en-US" dirty="0" smtClean="0">
              <a:latin typeface="Calibri" panose="020F0502020204030204" pitchFamily="34" charset="0"/>
              <a:cs typeface="Calibri" panose="020F0502020204030204" pitchFamily="34" charset="0"/>
            </a:endParaRPr>
          </a:p>
          <a:p>
            <a:pPr marL="720725" eaLnBrk="1" hangingPunct="1">
              <a:defRPr/>
            </a:pPr>
            <a:endParaRPr lang="en-US" altLang="zh-TW" dirty="0" smtClean="0">
              <a:latin typeface="Calibri" panose="020F0502020204030204" pitchFamily="34" charset="0"/>
              <a:cs typeface="Calibri" panose="020F0502020204030204" pitchFamily="34" charset="0"/>
            </a:endParaRPr>
          </a:p>
          <a:p>
            <a:pPr marL="720725" eaLnBrk="1" hangingPunct="1">
              <a:defRPr/>
            </a:pPr>
            <a:endParaRPr lang="zh-TW" altLang="en-US" dirty="0">
              <a:latin typeface="Calibri" panose="020F0502020204030204" pitchFamily="34" charset="0"/>
              <a:cs typeface="Calibri" panose="020F0502020204030204" pitchFamily="34" charset="0"/>
            </a:endParaRPr>
          </a:p>
          <a:p>
            <a:pPr marL="342900" indent="-342900" eaLnBrk="1" hangingPunct="1">
              <a:buFont typeface="Wingdings" panose="05000000000000000000" pitchFamily="2" charset="2"/>
              <a:buChar char="u"/>
              <a:defRPr/>
            </a:pPr>
            <a:endParaRPr lang="zh-TW" altLang="en-US" dirty="0">
              <a:latin typeface="Calibri" panose="020F0502020204030204" pitchFamily="34" charset="0"/>
              <a:cs typeface="Calibri" panose="020F0502020204030204" pitchFamily="34" charset="0"/>
            </a:endParaRPr>
          </a:p>
        </p:txBody>
      </p:sp>
      <p:pic>
        <p:nvPicPr>
          <p:cNvPr id="27653" name="圖片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11300" y="2266950"/>
            <a:ext cx="6138863" cy="434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0" presetClass="entr" presetSubtype="0" fill="hold" nodeType="clickEffect">
                                  <p:stCondLst>
                                    <p:cond delay="0"/>
                                  </p:stCondLst>
                                  <p:childTnLst>
                                    <p:set>
                                      <p:cBhvr>
                                        <p:cTn id="22" dur="1" fill="hold">
                                          <p:stCondLst>
                                            <p:cond delay="0"/>
                                          </p:stCondLst>
                                        </p:cTn>
                                        <p:tgtEl>
                                          <p:spTgt spid="27653"/>
                                        </p:tgtEl>
                                        <p:attrNameLst>
                                          <p:attrName>style.visibility</p:attrName>
                                        </p:attrNameLst>
                                      </p:cBhvr>
                                      <p:to>
                                        <p:strVal val="visible"/>
                                      </p:to>
                                    </p:set>
                                    <p:animEffect transition="in" filter="fade">
                                      <p:cBhvr>
                                        <p:cTn id="23" dur="500"/>
                                        <p:tgtEl>
                                          <p:spTgt spid="276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Placeholder 1"/>
          <p:cNvSpPr>
            <a:spLocks noGrp="1"/>
          </p:cNvSpPr>
          <p:nvPr>
            <p:ph type="body" sz="quarter" idx="12"/>
          </p:nvPr>
        </p:nvSpPr>
        <p:spPr bwMode="auto">
          <a:xfrm>
            <a:off x="539750" y="706438"/>
            <a:ext cx="8081963"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zh-TW" altLang="en-US" smtClean="0">
                <a:latin typeface="Calibri" pitchFamily="34" charset="0"/>
                <a:cs typeface="Calibri" pitchFamily="34" charset="0"/>
              </a:rPr>
              <a:t>活動</a:t>
            </a:r>
            <a:r>
              <a:rPr lang="en-US" altLang="zh-TW" smtClean="0">
                <a:latin typeface="Calibri" pitchFamily="34" charset="0"/>
                <a:cs typeface="Calibri" pitchFamily="34" charset="0"/>
              </a:rPr>
              <a:t>1</a:t>
            </a:r>
            <a:r>
              <a:rPr lang="zh-TW" altLang="en-US" smtClean="0">
                <a:latin typeface="Calibri" pitchFamily="34" charset="0"/>
                <a:cs typeface="Calibri" pitchFamily="34" charset="0"/>
              </a:rPr>
              <a:t>：李小明調整後的預算</a:t>
            </a:r>
            <a:endParaRPr lang="en-GB" altLang="zh-TW" smtClean="0">
              <a:latin typeface="Calibri" pitchFamily="34" charset="0"/>
              <a:cs typeface="Calibri" pitchFamily="34" charset="0"/>
            </a:endParaRPr>
          </a:p>
        </p:txBody>
      </p:sp>
      <p:sp>
        <p:nvSpPr>
          <p:cNvPr id="6" name="Text Placeholder 5"/>
          <p:cNvSpPr>
            <a:spLocks noGrp="1"/>
          </p:cNvSpPr>
          <p:nvPr>
            <p:ph type="body" sz="quarter" idx="19"/>
          </p:nvPr>
        </p:nvSpPr>
        <p:spPr>
          <a:xfrm>
            <a:off x="539750" y="6159500"/>
            <a:ext cx="1335088" cy="147638"/>
          </a:xfrm>
        </p:spPr>
        <p:txBody>
          <a:bodyPr/>
          <a:lstStyle/>
          <a:p>
            <a:pPr eaLnBrk="1" fontAlgn="auto" hangingPunct="1">
              <a:spcAft>
                <a:spcPts val="0"/>
              </a:spcAft>
              <a:defRPr/>
            </a:pPr>
            <a:endParaRPr lang="en-GB"/>
          </a:p>
        </p:txBody>
      </p:sp>
      <p:graphicFrame>
        <p:nvGraphicFramePr>
          <p:cNvPr id="11" name="表格 10"/>
          <p:cNvGraphicFramePr>
            <a:graphicFrameLocks noGrp="1"/>
          </p:cNvGraphicFramePr>
          <p:nvPr/>
        </p:nvGraphicFramePr>
        <p:xfrm>
          <a:off x="679450" y="1284288"/>
          <a:ext cx="4821238" cy="4825996"/>
        </p:xfrm>
        <a:graphic>
          <a:graphicData uri="http://schemas.openxmlformats.org/drawingml/2006/table">
            <a:tbl>
              <a:tblPr firstRow="1" firstCol="1" bandRow="1">
                <a:tableStyleId>{1FECB4D8-DB02-4DC6-A0A2-4F2EBAE1DC90}</a:tableStyleId>
              </a:tblPr>
              <a:tblGrid>
                <a:gridCol w="1481408">
                  <a:extLst>
                    <a:ext uri="{9D8B030D-6E8A-4147-A177-3AD203B41FA5}"/>
                  </a:extLst>
                </a:gridCol>
                <a:gridCol w="1487969">
                  <a:extLst>
                    <a:ext uri="{9D8B030D-6E8A-4147-A177-3AD203B41FA5}"/>
                  </a:extLst>
                </a:gridCol>
                <a:gridCol w="363892">
                  <a:extLst>
                    <a:ext uri="{9D8B030D-6E8A-4147-A177-3AD203B41FA5}"/>
                  </a:extLst>
                </a:gridCol>
                <a:gridCol w="1487969">
                  <a:extLst>
                    <a:ext uri="{9D8B030D-6E8A-4147-A177-3AD203B41FA5}"/>
                  </a:extLst>
                </a:gridCol>
              </a:tblGrid>
              <a:tr h="344714">
                <a:tc gridSpan="4">
                  <a:txBody>
                    <a:bodyPr/>
                    <a:lstStyle/>
                    <a:p>
                      <a:pPr algn="ctr">
                        <a:spcAft>
                          <a:spcPts val="0"/>
                        </a:spcAft>
                      </a:pPr>
                      <a:r>
                        <a:rPr lang="zh-HK" sz="1600" kern="100" dirty="0">
                          <a:effectLst/>
                        </a:rPr>
                        <a:t>個人預算（</a:t>
                      </a:r>
                      <a:r>
                        <a:rPr lang="zh-HK" sz="1600" kern="100" dirty="0" smtClean="0">
                          <a:effectLst/>
                        </a:rPr>
                        <a:t>每</a:t>
                      </a:r>
                      <a:r>
                        <a:rPr lang="zh-TW" altLang="en-US" sz="1600" kern="100" dirty="0" smtClean="0">
                          <a:effectLst/>
                        </a:rPr>
                        <a:t>星期</a:t>
                      </a:r>
                      <a:r>
                        <a:rPr lang="zh-HK" sz="1600" kern="100" dirty="0" smtClean="0">
                          <a:effectLst/>
                        </a:rPr>
                        <a:t>）</a:t>
                      </a:r>
                      <a:endParaRPr lang="zh-TW" sz="16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70" marR="68570" marT="0" marB="0"/>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extLst>
                  <a:ext uri="{0D108BD9-81ED-4DB2-BD59-A6C34878D82A}"/>
                </a:extLst>
              </a:tr>
              <a:tr h="344714">
                <a:tc>
                  <a:txBody>
                    <a:bodyPr/>
                    <a:lstStyle/>
                    <a:p>
                      <a:pPr>
                        <a:spcAft>
                          <a:spcPts val="0"/>
                        </a:spcAft>
                      </a:pPr>
                      <a:r>
                        <a:rPr lang="en-US" sz="1600" kern="100" dirty="0">
                          <a:effectLst/>
                        </a:rPr>
                        <a:t> </a:t>
                      </a:r>
                      <a:endParaRPr lang="zh-TW" sz="16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70" marR="68570" marT="0" marB="0"/>
                </a:tc>
                <a:tc>
                  <a:txBody>
                    <a:bodyPr/>
                    <a:lstStyle/>
                    <a:p>
                      <a:pPr algn="ctr">
                        <a:spcAft>
                          <a:spcPts val="0"/>
                        </a:spcAft>
                      </a:pPr>
                      <a:r>
                        <a:rPr lang="zh-HK" sz="1600" kern="100" dirty="0">
                          <a:effectLst/>
                        </a:rPr>
                        <a:t>金額</a:t>
                      </a:r>
                      <a:r>
                        <a:rPr lang="en-US" sz="1600" kern="100" dirty="0">
                          <a:effectLst/>
                        </a:rPr>
                        <a:t> ($)</a:t>
                      </a:r>
                      <a:endParaRPr lang="zh-TW" sz="16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70" marR="68570" marT="0" marB="0"/>
                </a:tc>
                <a:tc>
                  <a:txBody>
                    <a:bodyPr/>
                    <a:lstStyle/>
                    <a:p>
                      <a:pPr algn="ctr">
                        <a:spcAft>
                          <a:spcPts val="0"/>
                        </a:spcAft>
                      </a:pPr>
                      <a:r>
                        <a:rPr lang="en-US" sz="1600" kern="100">
                          <a:effectLst/>
                        </a:rPr>
                        <a:t> </a:t>
                      </a:r>
                      <a:endParaRPr lang="zh-TW" sz="16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68570" marR="68570" marT="0" marB="0"/>
                </a:tc>
                <a:tc>
                  <a:txBody>
                    <a:bodyPr/>
                    <a:lstStyle/>
                    <a:p>
                      <a:pPr algn="ctr">
                        <a:spcAft>
                          <a:spcPts val="0"/>
                        </a:spcAft>
                      </a:pPr>
                      <a:r>
                        <a:rPr lang="zh-HK" sz="1600" kern="100">
                          <a:effectLst/>
                        </a:rPr>
                        <a:t>總額</a:t>
                      </a:r>
                      <a:r>
                        <a:rPr lang="en-US" sz="1600" kern="100">
                          <a:effectLst/>
                        </a:rPr>
                        <a:t> ($)</a:t>
                      </a:r>
                      <a:endParaRPr lang="zh-TW" sz="16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68570" marR="68570" marT="0" marB="0"/>
                </a:tc>
                <a:extLst>
                  <a:ext uri="{0D108BD9-81ED-4DB2-BD59-A6C34878D82A}"/>
                </a:extLst>
              </a:tr>
              <a:tr h="344714">
                <a:tc>
                  <a:txBody>
                    <a:bodyPr/>
                    <a:lstStyle/>
                    <a:p>
                      <a:pPr>
                        <a:spcAft>
                          <a:spcPts val="0"/>
                        </a:spcAft>
                      </a:pPr>
                      <a:r>
                        <a:rPr lang="zh-TW" sz="1600" kern="100">
                          <a:effectLst/>
                        </a:rPr>
                        <a:t>零用錢</a:t>
                      </a:r>
                      <a:endParaRPr lang="zh-TW" sz="16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68570" marR="68570" marT="0" marB="0"/>
                </a:tc>
                <a:tc>
                  <a:txBody>
                    <a:bodyPr/>
                    <a:lstStyle/>
                    <a:p>
                      <a:pPr algn="ctr">
                        <a:spcAft>
                          <a:spcPts val="0"/>
                        </a:spcAft>
                      </a:pPr>
                      <a:r>
                        <a:rPr lang="en-US" sz="1600" kern="100" dirty="0">
                          <a:effectLst/>
                        </a:rPr>
                        <a:t> </a:t>
                      </a:r>
                      <a:endParaRPr lang="zh-TW" sz="16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70" marR="68570" marT="0" marB="0"/>
                </a:tc>
                <a:tc>
                  <a:txBody>
                    <a:bodyPr/>
                    <a:lstStyle/>
                    <a:p>
                      <a:pPr algn="ctr">
                        <a:spcAft>
                          <a:spcPts val="0"/>
                        </a:spcAft>
                      </a:pPr>
                      <a:r>
                        <a:rPr lang="en-US" sz="1600" kern="100">
                          <a:effectLst/>
                        </a:rPr>
                        <a:t> </a:t>
                      </a:r>
                      <a:endParaRPr lang="zh-TW" sz="16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68570" marR="68570" marT="0" marB="0"/>
                </a:tc>
                <a:tc>
                  <a:txBody>
                    <a:bodyPr/>
                    <a:lstStyle/>
                    <a:p>
                      <a:pPr algn="ctr">
                        <a:spcAft>
                          <a:spcPts val="0"/>
                        </a:spcAft>
                      </a:pPr>
                      <a:r>
                        <a:rPr lang="en-US" altLang="zh-TW" sz="1600" kern="100" dirty="0" smtClean="0">
                          <a:effectLst/>
                        </a:rPr>
                        <a:t>4</a:t>
                      </a:r>
                      <a:r>
                        <a:rPr lang="en-US" sz="1600" kern="100" dirty="0" smtClean="0">
                          <a:effectLst/>
                        </a:rPr>
                        <a:t>00</a:t>
                      </a:r>
                      <a:endParaRPr lang="zh-TW" sz="16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70" marR="68570" marT="0" marB="0"/>
                </a:tc>
                <a:extLst>
                  <a:ext uri="{0D108BD9-81ED-4DB2-BD59-A6C34878D82A}"/>
                </a:extLst>
              </a:tr>
              <a:tr h="344714">
                <a:tc>
                  <a:txBody>
                    <a:bodyPr/>
                    <a:lstStyle/>
                    <a:p>
                      <a:pPr>
                        <a:spcAft>
                          <a:spcPts val="0"/>
                        </a:spcAft>
                      </a:pPr>
                      <a:endParaRPr lang="zh-TW" sz="16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70" marR="68570" marT="0" marB="0"/>
                </a:tc>
                <a:tc>
                  <a:txBody>
                    <a:bodyPr/>
                    <a:lstStyle/>
                    <a:p>
                      <a:pPr algn="ctr">
                        <a:spcAft>
                          <a:spcPts val="0"/>
                        </a:spcAft>
                      </a:pPr>
                      <a:r>
                        <a:rPr lang="en-US" sz="1600" kern="100" dirty="0">
                          <a:effectLst/>
                        </a:rPr>
                        <a:t> </a:t>
                      </a:r>
                      <a:endParaRPr lang="zh-TW" sz="16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70" marR="68570" marT="0" marB="0"/>
                </a:tc>
                <a:tc>
                  <a:txBody>
                    <a:bodyPr/>
                    <a:lstStyle/>
                    <a:p>
                      <a:pPr algn="ctr">
                        <a:spcAft>
                          <a:spcPts val="0"/>
                        </a:spcAft>
                      </a:pPr>
                      <a:r>
                        <a:rPr lang="en-US" sz="1600" kern="100" dirty="0">
                          <a:effectLst/>
                        </a:rPr>
                        <a:t> </a:t>
                      </a:r>
                      <a:endParaRPr lang="zh-TW" sz="16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70" marR="68570" marT="0" marB="0"/>
                </a:tc>
                <a:tc>
                  <a:txBody>
                    <a:bodyPr/>
                    <a:lstStyle/>
                    <a:p>
                      <a:pPr algn="ctr">
                        <a:spcAft>
                          <a:spcPts val="0"/>
                        </a:spcAft>
                      </a:pPr>
                      <a:endParaRPr lang="zh-TW" sz="16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70" marR="68570" marT="0" marB="0"/>
                </a:tc>
                <a:extLst>
                  <a:ext uri="{0D108BD9-81ED-4DB2-BD59-A6C34878D82A}"/>
                </a:extLst>
              </a:tr>
              <a:tr h="344714">
                <a:tc>
                  <a:txBody>
                    <a:bodyPr/>
                    <a:lstStyle/>
                    <a:p>
                      <a:pPr>
                        <a:spcAft>
                          <a:spcPts val="0"/>
                        </a:spcAft>
                      </a:pPr>
                      <a:r>
                        <a:rPr lang="zh-HK" sz="1600" kern="100" dirty="0">
                          <a:effectLst/>
                        </a:rPr>
                        <a:t>總收入</a:t>
                      </a:r>
                      <a:endParaRPr lang="zh-TW" sz="16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70" marR="68570" marT="0" marB="0"/>
                </a:tc>
                <a:tc>
                  <a:txBody>
                    <a:bodyPr/>
                    <a:lstStyle/>
                    <a:p>
                      <a:pPr algn="ctr">
                        <a:spcAft>
                          <a:spcPts val="0"/>
                        </a:spcAft>
                      </a:pPr>
                      <a:r>
                        <a:rPr lang="en-US" sz="1600" kern="100" dirty="0">
                          <a:effectLst/>
                        </a:rPr>
                        <a:t> </a:t>
                      </a:r>
                      <a:endParaRPr lang="zh-TW" sz="16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70" marR="68570" marT="0" marB="0"/>
                </a:tc>
                <a:tc>
                  <a:txBody>
                    <a:bodyPr/>
                    <a:lstStyle/>
                    <a:p>
                      <a:pPr algn="ctr">
                        <a:spcAft>
                          <a:spcPts val="0"/>
                        </a:spcAft>
                      </a:pPr>
                      <a:r>
                        <a:rPr lang="en-US" sz="1600" kern="100" dirty="0">
                          <a:effectLst/>
                        </a:rPr>
                        <a:t> </a:t>
                      </a:r>
                      <a:endParaRPr lang="zh-TW" sz="16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70" marR="68570" marT="0" marB="0"/>
                </a:tc>
                <a:tc>
                  <a:txBody>
                    <a:bodyPr/>
                    <a:lstStyle/>
                    <a:p>
                      <a:pPr algn="ctr">
                        <a:spcAft>
                          <a:spcPts val="0"/>
                        </a:spcAft>
                      </a:pPr>
                      <a:r>
                        <a:rPr lang="en-US" altLang="zh-TW" sz="1600" kern="100" dirty="0" smtClean="0">
                          <a:effectLst/>
                        </a:rPr>
                        <a:t>400</a:t>
                      </a:r>
                      <a:endParaRPr lang="zh-TW" sz="16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70" marR="68570" marT="0" marB="0"/>
                </a:tc>
                <a:extLst>
                  <a:ext uri="{0D108BD9-81ED-4DB2-BD59-A6C34878D82A}"/>
                </a:extLst>
              </a:tr>
              <a:tr h="344714">
                <a:tc>
                  <a:txBody>
                    <a:bodyPr/>
                    <a:lstStyle/>
                    <a:p>
                      <a:pPr>
                        <a:spcAft>
                          <a:spcPts val="0"/>
                        </a:spcAft>
                      </a:pPr>
                      <a:r>
                        <a:rPr lang="zh-HK" sz="1600" kern="100" dirty="0">
                          <a:effectLst/>
                        </a:rPr>
                        <a:t>儲</a:t>
                      </a:r>
                      <a:r>
                        <a:rPr lang="zh-TW" sz="1600" kern="100" dirty="0">
                          <a:effectLst/>
                        </a:rPr>
                        <a:t>蓄</a:t>
                      </a:r>
                      <a:endParaRPr lang="zh-TW" sz="16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70" marR="68570" marT="0" marB="0"/>
                </a:tc>
                <a:tc>
                  <a:txBody>
                    <a:bodyPr/>
                    <a:lstStyle/>
                    <a:p>
                      <a:pPr algn="ctr">
                        <a:spcAft>
                          <a:spcPts val="0"/>
                        </a:spcAft>
                      </a:pPr>
                      <a:r>
                        <a:rPr lang="en-US" altLang="zh-TW" sz="1600" kern="100" dirty="0" smtClean="0">
                          <a:effectLst/>
                        </a:rPr>
                        <a:t>10</a:t>
                      </a:r>
                      <a:r>
                        <a:rPr lang="en-US" sz="1600" kern="100" dirty="0" smtClean="0">
                          <a:effectLst/>
                        </a:rPr>
                        <a:t>0</a:t>
                      </a:r>
                      <a:endParaRPr lang="zh-TW" sz="16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70" marR="68570" marT="0" marB="0"/>
                </a:tc>
                <a:tc>
                  <a:txBody>
                    <a:bodyPr/>
                    <a:lstStyle/>
                    <a:p>
                      <a:pPr algn="ctr">
                        <a:spcAft>
                          <a:spcPts val="0"/>
                        </a:spcAft>
                      </a:pPr>
                      <a:r>
                        <a:rPr lang="en-US" sz="1600" kern="100">
                          <a:effectLst/>
                        </a:rPr>
                        <a:t> </a:t>
                      </a:r>
                      <a:endParaRPr lang="zh-TW" sz="16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68570" marR="68570" marT="0" marB="0"/>
                </a:tc>
                <a:tc>
                  <a:txBody>
                    <a:bodyPr/>
                    <a:lstStyle/>
                    <a:p>
                      <a:pPr algn="ctr">
                        <a:spcAft>
                          <a:spcPts val="0"/>
                        </a:spcAft>
                      </a:pPr>
                      <a:r>
                        <a:rPr lang="en-US" sz="1600" kern="100">
                          <a:effectLst/>
                        </a:rPr>
                        <a:t> </a:t>
                      </a:r>
                      <a:endParaRPr lang="zh-TW" sz="16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68570" marR="68570" marT="0" marB="0"/>
                </a:tc>
                <a:extLst>
                  <a:ext uri="{0D108BD9-81ED-4DB2-BD59-A6C34878D82A}"/>
                </a:extLst>
              </a:tr>
              <a:tr h="344714">
                <a:tc>
                  <a:txBody>
                    <a:bodyPr/>
                    <a:lstStyle/>
                    <a:p>
                      <a:pPr>
                        <a:spcAft>
                          <a:spcPts val="0"/>
                        </a:spcAft>
                      </a:pPr>
                      <a:r>
                        <a:rPr lang="zh-TW" sz="1600" kern="100">
                          <a:effectLst/>
                        </a:rPr>
                        <a:t>支出</a:t>
                      </a:r>
                      <a:endParaRPr lang="zh-TW" sz="16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68570" marR="68570" marT="0" marB="0"/>
                </a:tc>
                <a:tc>
                  <a:txBody>
                    <a:bodyPr/>
                    <a:lstStyle/>
                    <a:p>
                      <a:pPr algn="ctr">
                        <a:spcAft>
                          <a:spcPts val="0"/>
                        </a:spcAft>
                      </a:pPr>
                      <a:r>
                        <a:rPr lang="en-US" sz="1600" kern="100" dirty="0">
                          <a:effectLst/>
                        </a:rPr>
                        <a:t> </a:t>
                      </a:r>
                      <a:endParaRPr lang="zh-TW" sz="16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70" marR="68570" marT="0" marB="0"/>
                </a:tc>
                <a:tc>
                  <a:txBody>
                    <a:bodyPr/>
                    <a:lstStyle/>
                    <a:p>
                      <a:pPr algn="ctr">
                        <a:spcAft>
                          <a:spcPts val="0"/>
                        </a:spcAft>
                      </a:pPr>
                      <a:r>
                        <a:rPr lang="en-US" sz="1600" kern="100">
                          <a:effectLst/>
                        </a:rPr>
                        <a:t> </a:t>
                      </a:r>
                      <a:endParaRPr lang="zh-TW" sz="16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68570" marR="68570" marT="0" marB="0"/>
                </a:tc>
                <a:tc>
                  <a:txBody>
                    <a:bodyPr/>
                    <a:lstStyle/>
                    <a:p>
                      <a:pPr algn="ctr">
                        <a:spcAft>
                          <a:spcPts val="0"/>
                        </a:spcAft>
                      </a:pPr>
                      <a:r>
                        <a:rPr lang="en-US" sz="1600" kern="100">
                          <a:effectLst/>
                        </a:rPr>
                        <a:t> </a:t>
                      </a:r>
                      <a:endParaRPr lang="zh-TW" sz="16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68570" marR="68570" marT="0" marB="0"/>
                </a:tc>
                <a:extLst>
                  <a:ext uri="{0D108BD9-81ED-4DB2-BD59-A6C34878D82A}"/>
                </a:extLst>
              </a:tr>
              <a:tr h="344714">
                <a:tc>
                  <a:txBody>
                    <a:bodyPr/>
                    <a:lstStyle/>
                    <a:p>
                      <a:pPr marL="359410">
                        <a:spcAft>
                          <a:spcPts val="0"/>
                        </a:spcAft>
                      </a:pPr>
                      <a:r>
                        <a:rPr lang="zh-HK" sz="1600" kern="100">
                          <a:effectLst/>
                        </a:rPr>
                        <a:t>交通費</a:t>
                      </a:r>
                      <a:endParaRPr lang="zh-TW" sz="16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68570" marR="68570" marT="0" marB="0"/>
                </a:tc>
                <a:tc>
                  <a:txBody>
                    <a:bodyPr/>
                    <a:lstStyle/>
                    <a:p>
                      <a:pPr algn="ctr">
                        <a:spcAft>
                          <a:spcPts val="0"/>
                        </a:spcAft>
                      </a:pPr>
                      <a:r>
                        <a:rPr lang="en-US" sz="1600" kern="100" dirty="0" smtClean="0">
                          <a:effectLst/>
                        </a:rPr>
                        <a:t>50</a:t>
                      </a:r>
                      <a:endParaRPr lang="zh-TW" sz="16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70" marR="68570" marT="0" marB="0"/>
                </a:tc>
                <a:tc>
                  <a:txBody>
                    <a:bodyPr/>
                    <a:lstStyle/>
                    <a:p>
                      <a:pPr algn="ctr">
                        <a:spcAft>
                          <a:spcPts val="0"/>
                        </a:spcAft>
                      </a:pPr>
                      <a:r>
                        <a:rPr lang="en-US" sz="1600" kern="100" dirty="0">
                          <a:effectLst/>
                        </a:rPr>
                        <a:t> </a:t>
                      </a:r>
                      <a:endParaRPr lang="zh-TW" sz="16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70" marR="68570" marT="0" marB="0"/>
                </a:tc>
                <a:tc>
                  <a:txBody>
                    <a:bodyPr/>
                    <a:lstStyle/>
                    <a:p>
                      <a:pPr algn="ctr">
                        <a:spcAft>
                          <a:spcPts val="0"/>
                        </a:spcAft>
                      </a:pPr>
                      <a:r>
                        <a:rPr lang="en-US" sz="1600" kern="100">
                          <a:effectLst/>
                        </a:rPr>
                        <a:t> </a:t>
                      </a:r>
                      <a:endParaRPr lang="zh-TW" sz="16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68570" marR="68570" marT="0" marB="0"/>
                </a:tc>
                <a:extLst>
                  <a:ext uri="{0D108BD9-81ED-4DB2-BD59-A6C34878D82A}"/>
                </a:extLst>
              </a:tr>
              <a:tr h="344714">
                <a:tc>
                  <a:txBody>
                    <a:bodyPr/>
                    <a:lstStyle/>
                    <a:p>
                      <a:pPr marL="359410">
                        <a:spcAft>
                          <a:spcPts val="0"/>
                        </a:spcAft>
                      </a:pPr>
                      <a:r>
                        <a:rPr lang="zh-HK" altLang="en-US" sz="1600" kern="100" dirty="0" smtClean="0">
                          <a:effectLst/>
                        </a:rPr>
                        <a:t>午餐</a:t>
                      </a:r>
                      <a:endParaRPr lang="zh-HK" altLang="en-US" sz="1600" kern="100" dirty="0">
                        <a:effectLst/>
                      </a:endParaRPr>
                    </a:p>
                  </a:txBody>
                  <a:tcPr marL="68570" marR="68570" marT="0" marB="0"/>
                </a:tc>
                <a:tc>
                  <a:txBody>
                    <a:bodyPr/>
                    <a:lstStyle/>
                    <a:p>
                      <a:pPr algn="ctr">
                        <a:spcAft>
                          <a:spcPts val="0"/>
                        </a:spcAft>
                      </a:pPr>
                      <a:r>
                        <a:rPr lang="en-US" altLang="zh-TW" sz="1600" kern="100" dirty="0" smtClean="0">
                          <a:effectLst/>
                        </a:rPr>
                        <a:t>125</a:t>
                      </a:r>
                      <a:endParaRPr lang="zh-TW" sz="16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70" marR="68570" marT="0" marB="0"/>
                </a:tc>
                <a:tc>
                  <a:txBody>
                    <a:bodyPr/>
                    <a:lstStyle/>
                    <a:p>
                      <a:pPr algn="ctr">
                        <a:spcAft>
                          <a:spcPts val="0"/>
                        </a:spcAft>
                      </a:pPr>
                      <a:r>
                        <a:rPr lang="en-US" sz="1600" kern="100" dirty="0">
                          <a:effectLst/>
                        </a:rPr>
                        <a:t> </a:t>
                      </a:r>
                      <a:endParaRPr lang="zh-TW" sz="16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70" marR="68570" marT="0" marB="0"/>
                </a:tc>
                <a:tc>
                  <a:txBody>
                    <a:bodyPr/>
                    <a:lstStyle/>
                    <a:p>
                      <a:pPr algn="ctr">
                        <a:spcAft>
                          <a:spcPts val="0"/>
                        </a:spcAft>
                      </a:pPr>
                      <a:r>
                        <a:rPr lang="en-US" sz="1600" kern="100">
                          <a:effectLst/>
                        </a:rPr>
                        <a:t> </a:t>
                      </a:r>
                      <a:endParaRPr lang="zh-TW" sz="16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68570" marR="68570" marT="0" marB="0"/>
                </a:tc>
                <a:extLst>
                  <a:ext uri="{0D108BD9-81ED-4DB2-BD59-A6C34878D82A}"/>
                </a:extLst>
              </a:tr>
              <a:tr h="344714">
                <a:tc>
                  <a:txBody>
                    <a:bodyPr/>
                    <a:lstStyle/>
                    <a:p>
                      <a:pPr marL="359410">
                        <a:spcAft>
                          <a:spcPts val="0"/>
                        </a:spcAft>
                      </a:pPr>
                      <a:r>
                        <a:rPr lang="zh-TW" altLang="en-US" sz="1600" kern="100" dirty="0" smtClean="0">
                          <a:effectLst/>
                        </a:rPr>
                        <a:t>零食</a:t>
                      </a:r>
                      <a:endParaRPr lang="zh-TW" altLang="en-US" sz="1600" kern="100" dirty="0">
                        <a:effectLst/>
                      </a:endParaRPr>
                    </a:p>
                  </a:txBody>
                  <a:tcPr marL="68570" marR="68570" marT="0" marB="0"/>
                </a:tc>
                <a:tc>
                  <a:txBody>
                    <a:bodyPr/>
                    <a:lstStyle/>
                    <a:p>
                      <a:pPr algn="ctr">
                        <a:spcAft>
                          <a:spcPts val="0"/>
                        </a:spcAft>
                      </a:pPr>
                      <a:r>
                        <a:rPr lang="en-US" altLang="zh-TW" sz="1600" kern="100" dirty="0" smtClean="0">
                          <a:effectLst/>
                        </a:rPr>
                        <a:t>5</a:t>
                      </a:r>
                      <a:endParaRPr lang="zh-TW" sz="16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70" marR="68570" marT="0" marB="0"/>
                </a:tc>
                <a:tc>
                  <a:txBody>
                    <a:bodyPr/>
                    <a:lstStyle/>
                    <a:p>
                      <a:pPr algn="ctr">
                        <a:spcAft>
                          <a:spcPts val="0"/>
                        </a:spcAft>
                      </a:pPr>
                      <a:r>
                        <a:rPr lang="en-US" sz="1600" kern="100" dirty="0">
                          <a:effectLst/>
                        </a:rPr>
                        <a:t> </a:t>
                      </a:r>
                      <a:endParaRPr lang="zh-TW" sz="16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70" marR="68570" marT="0" marB="0"/>
                </a:tc>
                <a:tc>
                  <a:txBody>
                    <a:bodyPr/>
                    <a:lstStyle/>
                    <a:p>
                      <a:pPr algn="ctr">
                        <a:spcAft>
                          <a:spcPts val="0"/>
                        </a:spcAft>
                      </a:pPr>
                      <a:r>
                        <a:rPr lang="en-US" sz="1600" kern="100" dirty="0">
                          <a:effectLst/>
                        </a:rPr>
                        <a:t> </a:t>
                      </a:r>
                      <a:endParaRPr lang="zh-TW" sz="16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70" marR="68570" marT="0" marB="0"/>
                </a:tc>
                <a:extLst>
                  <a:ext uri="{0D108BD9-81ED-4DB2-BD59-A6C34878D82A}"/>
                </a:extLst>
              </a:tr>
              <a:tr h="344714">
                <a:tc>
                  <a:txBody>
                    <a:bodyPr/>
                    <a:lstStyle/>
                    <a:p>
                      <a:pPr marL="359410">
                        <a:spcAft>
                          <a:spcPts val="0"/>
                        </a:spcAft>
                      </a:pPr>
                      <a:r>
                        <a:rPr lang="zh-TW" altLang="en-US" sz="1600" kern="100" dirty="0" smtClean="0">
                          <a:effectLst/>
                        </a:rPr>
                        <a:t>電話費</a:t>
                      </a:r>
                      <a:endParaRPr lang="zh-TW" sz="16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70" marR="68570" marT="0" marB="0"/>
                </a:tc>
                <a:tc>
                  <a:txBody>
                    <a:bodyPr/>
                    <a:lstStyle/>
                    <a:p>
                      <a:pPr algn="ctr">
                        <a:spcAft>
                          <a:spcPts val="0"/>
                        </a:spcAft>
                      </a:pPr>
                      <a:r>
                        <a:rPr lang="en-US" sz="1600" kern="100" dirty="0" smtClean="0">
                          <a:effectLst/>
                        </a:rPr>
                        <a:t>20</a:t>
                      </a:r>
                      <a:endParaRPr lang="zh-TW" sz="16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70" marR="68570" marT="0" marB="0"/>
                </a:tc>
                <a:tc>
                  <a:txBody>
                    <a:bodyPr/>
                    <a:lstStyle/>
                    <a:p>
                      <a:pPr algn="ctr">
                        <a:spcAft>
                          <a:spcPts val="0"/>
                        </a:spcAft>
                      </a:pPr>
                      <a:r>
                        <a:rPr lang="en-US" sz="1600" kern="100">
                          <a:effectLst/>
                        </a:rPr>
                        <a:t> </a:t>
                      </a:r>
                      <a:endParaRPr lang="zh-TW" sz="16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68570" marR="68570" marT="0" marB="0"/>
                </a:tc>
                <a:tc>
                  <a:txBody>
                    <a:bodyPr/>
                    <a:lstStyle/>
                    <a:p>
                      <a:pPr algn="ctr">
                        <a:spcAft>
                          <a:spcPts val="0"/>
                        </a:spcAft>
                      </a:pPr>
                      <a:r>
                        <a:rPr lang="en-US" sz="1600" kern="100" dirty="0">
                          <a:effectLst/>
                        </a:rPr>
                        <a:t> </a:t>
                      </a:r>
                      <a:endParaRPr lang="zh-TW" sz="16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70" marR="68570" marT="0" marB="0"/>
                </a:tc>
                <a:extLst>
                  <a:ext uri="{0D108BD9-81ED-4DB2-BD59-A6C34878D82A}"/>
                </a:extLst>
              </a:tr>
              <a:tr h="344714">
                <a:tc>
                  <a:txBody>
                    <a:bodyPr/>
                    <a:lstStyle/>
                    <a:p>
                      <a:pPr marL="359410" marR="0" indent="0" algn="l" defTabSz="914400" rtl="0" eaLnBrk="1" fontAlgn="auto" latinLnBrk="0" hangingPunct="1">
                        <a:lnSpc>
                          <a:spcPct val="100000"/>
                        </a:lnSpc>
                        <a:spcBef>
                          <a:spcPts val="0"/>
                        </a:spcBef>
                        <a:spcAft>
                          <a:spcPts val="0"/>
                        </a:spcAft>
                        <a:buClrTx/>
                        <a:buSzTx/>
                        <a:buFontTx/>
                        <a:buNone/>
                        <a:tabLst/>
                        <a:defRPr/>
                      </a:pPr>
                      <a:r>
                        <a:rPr lang="zh-TW" altLang="en-US" sz="1600" dirty="0" smtClean="0"/>
                        <a:t>捐獻</a:t>
                      </a:r>
                      <a:endParaRPr lang="zh-TW" sz="16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70" marR="68570" marT="0" marB="0"/>
                </a:tc>
                <a:tc>
                  <a:txBody>
                    <a:bodyPr/>
                    <a:lstStyle/>
                    <a:p>
                      <a:pPr algn="ctr">
                        <a:spcAft>
                          <a:spcPts val="0"/>
                        </a:spcAft>
                      </a:pPr>
                      <a:r>
                        <a:rPr lang="en-US" altLang="zh-TW" sz="1600" kern="100" dirty="0" smtClean="0">
                          <a:effectLst/>
                          <a:latin typeface="Calibri" panose="020F0502020204030204" pitchFamily="34" charset="0"/>
                          <a:ea typeface="新細明體" panose="02020500000000000000" pitchFamily="18" charset="-120"/>
                          <a:cs typeface="Times New Roman" panose="02020603050405020304" pitchFamily="18" charset="0"/>
                        </a:rPr>
                        <a:t>10</a:t>
                      </a:r>
                      <a:endParaRPr lang="zh-TW" sz="16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70" marR="68570" marT="0" marB="0"/>
                </a:tc>
                <a:tc>
                  <a:txBody>
                    <a:bodyPr/>
                    <a:lstStyle/>
                    <a:p>
                      <a:pPr algn="ctr">
                        <a:spcAft>
                          <a:spcPts val="0"/>
                        </a:spcAft>
                      </a:pPr>
                      <a:endParaRPr lang="zh-TW" sz="16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68570" marR="68570" marT="0" marB="0"/>
                </a:tc>
                <a:tc>
                  <a:txBody>
                    <a:bodyPr/>
                    <a:lstStyle/>
                    <a:p>
                      <a:pPr algn="ctr">
                        <a:spcAft>
                          <a:spcPts val="0"/>
                        </a:spcAft>
                      </a:pPr>
                      <a:endParaRPr lang="zh-TW" sz="16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70" marR="68570" marT="0" marB="0"/>
                </a:tc>
                <a:extLst>
                  <a:ext uri="{0D108BD9-81ED-4DB2-BD59-A6C34878D82A}"/>
                </a:extLst>
              </a:tr>
              <a:tr h="344714">
                <a:tc>
                  <a:txBody>
                    <a:bodyPr/>
                    <a:lstStyle/>
                    <a:p>
                      <a:pPr marL="359410">
                        <a:spcAft>
                          <a:spcPts val="0"/>
                        </a:spcAft>
                      </a:pPr>
                      <a:r>
                        <a:rPr lang="zh-HK" altLang="en-US" sz="1600" kern="100" dirty="0" smtClean="0">
                          <a:effectLst/>
                        </a:rPr>
                        <a:t>娛樂</a:t>
                      </a:r>
                      <a:endParaRPr lang="zh-HK" altLang="en-US" sz="1600" kern="100" dirty="0">
                        <a:effectLst/>
                      </a:endParaRPr>
                    </a:p>
                  </a:txBody>
                  <a:tcPr marL="68570" marR="68570" marT="0" marB="0"/>
                </a:tc>
                <a:tc>
                  <a:txBody>
                    <a:bodyPr/>
                    <a:lstStyle/>
                    <a:p>
                      <a:pPr algn="ctr">
                        <a:spcAft>
                          <a:spcPts val="0"/>
                        </a:spcAft>
                      </a:pPr>
                      <a:r>
                        <a:rPr lang="en-US" sz="1600" kern="100" dirty="0" smtClean="0">
                          <a:effectLst/>
                        </a:rPr>
                        <a:t>90</a:t>
                      </a:r>
                      <a:endParaRPr lang="zh-TW" sz="16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70" marR="68570" marT="0" marB="0"/>
                </a:tc>
                <a:tc>
                  <a:txBody>
                    <a:bodyPr/>
                    <a:lstStyle/>
                    <a:p>
                      <a:pPr algn="ctr">
                        <a:spcAft>
                          <a:spcPts val="0"/>
                        </a:spcAft>
                      </a:pPr>
                      <a:r>
                        <a:rPr lang="en-US" sz="1600" kern="100">
                          <a:effectLst/>
                        </a:rPr>
                        <a:t> </a:t>
                      </a:r>
                      <a:endParaRPr lang="zh-TW" sz="16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68570" marR="68570" marT="0" marB="0"/>
                </a:tc>
                <a:tc>
                  <a:txBody>
                    <a:bodyPr/>
                    <a:lstStyle/>
                    <a:p>
                      <a:pPr algn="ctr">
                        <a:spcAft>
                          <a:spcPts val="0"/>
                        </a:spcAft>
                      </a:pPr>
                      <a:r>
                        <a:rPr lang="en-US" sz="1600" kern="100" dirty="0">
                          <a:effectLst/>
                        </a:rPr>
                        <a:t> </a:t>
                      </a:r>
                      <a:endParaRPr lang="zh-TW" sz="16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70" marR="68570" marT="0" marB="0"/>
                </a:tc>
                <a:extLst>
                  <a:ext uri="{0D108BD9-81ED-4DB2-BD59-A6C34878D82A}"/>
                </a:extLst>
              </a:tr>
              <a:tr h="344714">
                <a:tc>
                  <a:txBody>
                    <a:bodyPr/>
                    <a:lstStyle/>
                    <a:p>
                      <a:pPr>
                        <a:spcAft>
                          <a:spcPts val="0"/>
                        </a:spcAft>
                      </a:pPr>
                      <a:r>
                        <a:rPr lang="zh-HK" sz="1600" kern="100">
                          <a:effectLst/>
                        </a:rPr>
                        <a:t>總支出</a:t>
                      </a:r>
                      <a:endParaRPr lang="zh-TW" sz="16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68570" marR="68570" marT="0" marB="0"/>
                </a:tc>
                <a:tc>
                  <a:txBody>
                    <a:bodyPr/>
                    <a:lstStyle/>
                    <a:p>
                      <a:pPr algn="ctr">
                        <a:spcAft>
                          <a:spcPts val="0"/>
                        </a:spcAft>
                      </a:pPr>
                      <a:r>
                        <a:rPr lang="en-US" sz="1600" kern="100">
                          <a:effectLst/>
                        </a:rPr>
                        <a:t> </a:t>
                      </a:r>
                      <a:endParaRPr lang="zh-TW" sz="16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68570" marR="68570" marT="0" marB="0"/>
                </a:tc>
                <a:tc>
                  <a:txBody>
                    <a:bodyPr/>
                    <a:lstStyle/>
                    <a:p>
                      <a:pPr algn="ctr">
                        <a:spcAft>
                          <a:spcPts val="0"/>
                        </a:spcAft>
                      </a:pPr>
                      <a:r>
                        <a:rPr lang="en-US" sz="1600" kern="100">
                          <a:effectLst/>
                        </a:rPr>
                        <a:t> </a:t>
                      </a:r>
                      <a:endParaRPr lang="zh-TW" sz="16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68570" marR="68570" marT="0" marB="0"/>
                </a:tc>
                <a:tc>
                  <a:txBody>
                    <a:bodyPr/>
                    <a:lstStyle/>
                    <a:p>
                      <a:pPr algn="ctr">
                        <a:spcAft>
                          <a:spcPts val="0"/>
                        </a:spcAft>
                      </a:pPr>
                      <a:r>
                        <a:rPr lang="en-US" sz="1600" kern="100" dirty="0" smtClean="0">
                          <a:effectLst/>
                        </a:rPr>
                        <a:t>400</a:t>
                      </a:r>
                      <a:endParaRPr lang="zh-TW" sz="16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70" marR="68570" marT="0" marB="0"/>
                </a:tc>
                <a:extLst>
                  <a:ext uri="{0D108BD9-81ED-4DB2-BD59-A6C34878D82A}"/>
                </a:extLst>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Placeholder 1"/>
          <p:cNvSpPr>
            <a:spLocks noGrp="1"/>
          </p:cNvSpPr>
          <p:nvPr>
            <p:ph type="body" sz="quarter" idx="12"/>
          </p:nvPr>
        </p:nvSpPr>
        <p:spPr bwMode="auto">
          <a:xfrm>
            <a:off x="539750" y="706438"/>
            <a:ext cx="8081963"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zh-TW" altLang="en-US" smtClean="0">
                <a:latin typeface="Calibri" pitchFamily="34" charset="0"/>
                <a:cs typeface="Calibri" pitchFamily="34" charset="0"/>
              </a:rPr>
              <a:t>制定預算</a:t>
            </a:r>
            <a:endParaRPr lang="en-GB" altLang="zh-TW" smtClean="0">
              <a:latin typeface="Calibri" pitchFamily="34" charset="0"/>
              <a:cs typeface="Calibri" pitchFamily="34" charset="0"/>
            </a:endParaRPr>
          </a:p>
        </p:txBody>
      </p:sp>
      <p:sp>
        <p:nvSpPr>
          <p:cNvPr id="6" name="Text Placeholder 5"/>
          <p:cNvSpPr>
            <a:spLocks noGrp="1"/>
          </p:cNvSpPr>
          <p:nvPr>
            <p:ph type="body" sz="quarter" idx="19"/>
          </p:nvPr>
        </p:nvSpPr>
        <p:spPr>
          <a:xfrm>
            <a:off x="539750" y="6159500"/>
            <a:ext cx="1335088" cy="147638"/>
          </a:xfrm>
        </p:spPr>
        <p:txBody>
          <a:bodyPr/>
          <a:lstStyle/>
          <a:p>
            <a:pPr eaLnBrk="1" fontAlgn="auto" hangingPunct="1">
              <a:spcAft>
                <a:spcPts val="0"/>
              </a:spcAft>
              <a:defRPr/>
            </a:pPr>
            <a:endParaRPr lang="en-GB"/>
          </a:p>
        </p:txBody>
      </p:sp>
      <p:sp>
        <p:nvSpPr>
          <p:cNvPr id="5" name="Text Placeholder 2"/>
          <p:cNvSpPr>
            <a:spLocks noGrp="1"/>
          </p:cNvSpPr>
          <p:nvPr>
            <p:ph type="body" sz="quarter" idx="13"/>
          </p:nvPr>
        </p:nvSpPr>
        <p:spPr bwMode="auto">
          <a:xfrm>
            <a:off x="604838" y="1279525"/>
            <a:ext cx="7327900" cy="919163"/>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342900" indent="-342900" eaLnBrk="1" hangingPunct="1">
              <a:buFont typeface="Wingdings" panose="05000000000000000000" pitchFamily="2" charset="2"/>
              <a:buChar char="l"/>
              <a:defRPr/>
            </a:pPr>
            <a:r>
              <a:rPr lang="zh-TW" altLang="en-US" dirty="0" smtClean="0">
                <a:latin typeface="Calibri" panose="020F0502020204030204" pitchFamily="34" charset="0"/>
                <a:cs typeface="Calibri" panose="020F0502020204030204" pitchFamily="34" charset="0"/>
              </a:rPr>
              <a:t>可到以下網址使用「個人收支計算機」以制定預算。</a:t>
            </a:r>
            <a:endParaRPr lang="en-US" altLang="zh-TW" dirty="0" smtClean="0">
              <a:latin typeface="Calibri" panose="020F0502020204030204" pitchFamily="34" charset="0"/>
              <a:cs typeface="Calibri" panose="020F0502020204030204" pitchFamily="34" charset="0"/>
            </a:endParaRPr>
          </a:p>
          <a:p>
            <a:pPr marL="360363" eaLnBrk="1" hangingPunct="1">
              <a:defRPr/>
            </a:pPr>
            <a:r>
              <a:rPr lang="en-US" altLang="zh-TW" dirty="0" smtClean="0">
                <a:latin typeface="Calibri" panose="020F0502020204030204" pitchFamily="34" charset="0"/>
                <a:cs typeface="Calibri" panose="020F0502020204030204" pitchFamily="34" charset="0"/>
                <a:hlinkClick r:id="rId2"/>
              </a:rPr>
              <a:t>https://www.thechinfamily.hk/tools/tc/budget.html</a:t>
            </a:r>
            <a:endParaRPr lang="en-US" altLang="zh-TW" dirty="0" smtClean="0">
              <a:latin typeface="Calibri" panose="020F0502020204030204" pitchFamily="34" charset="0"/>
              <a:cs typeface="Calibri" panose="020F0502020204030204" pitchFamily="34" charset="0"/>
            </a:endParaRPr>
          </a:p>
          <a:p>
            <a:pPr marL="360363" eaLnBrk="1" hangingPunct="1">
              <a:defRPr/>
            </a:pPr>
            <a:endParaRPr lang="zh-TW" altLang="en-US" dirty="0">
              <a:latin typeface="Calibri" panose="020F0502020204030204" pitchFamily="34" charset="0"/>
              <a:cs typeface="Calibri" panose="020F0502020204030204" pitchFamily="34" charset="0"/>
            </a:endParaRPr>
          </a:p>
        </p:txBody>
      </p:sp>
      <p:pic>
        <p:nvPicPr>
          <p:cNvPr id="29701" name="圖片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4838" y="2179638"/>
            <a:ext cx="5962650" cy="1619250"/>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pic>
        <p:nvPicPr>
          <p:cNvPr id="29702" name="圖片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04838" y="3849688"/>
            <a:ext cx="3786187" cy="2705100"/>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pic>
        <p:nvPicPr>
          <p:cNvPr id="29703" name="圖片 7"/>
          <p:cNvPicPr>
            <a:picLocks noChangeAspect="1"/>
          </p:cNvPicPr>
          <p:nvPr/>
        </p:nvPicPr>
        <p:blipFill>
          <a:blip r:embed="rId5">
            <a:extLst>
              <a:ext uri="{28A0092B-C50C-407E-A947-70E740481C1C}">
                <a14:useLocalDpi xmlns:a14="http://schemas.microsoft.com/office/drawing/2010/main" val="0"/>
              </a:ext>
            </a:extLst>
          </a:blip>
          <a:srcRect r="50000"/>
          <a:stretch>
            <a:fillRect/>
          </a:stretch>
        </p:blipFill>
        <p:spPr bwMode="auto">
          <a:xfrm>
            <a:off x="4630738" y="3849688"/>
            <a:ext cx="3128962" cy="15144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0" presetClass="entr" presetSubtype="0" fill="hold" nodeType="clickEffect">
                                  <p:stCondLst>
                                    <p:cond delay="0"/>
                                  </p:stCondLst>
                                  <p:childTnLst>
                                    <p:set>
                                      <p:cBhvr>
                                        <p:cTn id="14" dur="1" fill="hold">
                                          <p:stCondLst>
                                            <p:cond delay="0"/>
                                          </p:stCondLst>
                                        </p:cTn>
                                        <p:tgtEl>
                                          <p:spTgt spid="29701"/>
                                        </p:tgtEl>
                                        <p:attrNameLst>
                                          <p:attrName>style.visibility</p:attrName>
                                        </p:attrNameLst>
                                      </p:cBhvr>
                                      <p:to>
                                        <p:strVal val="visible"/>
                                      </p:to>
                                    </p:set>
                                    <p:animEffect transition="in" filter="fade">
                                      <p:cBhvr>
                                        <p:cTn id="15" dur="500"/>
                                        <p:tgtEl>
                                          <p:spTgt spid="29701"/>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0" presetClass="entr" presetSubtype="0" fill="hold" nodeType="clickEffect">
                                  <p:stCondLst>
                                    <p:cond delay="0"/>
                                  </p:stCondLst>
                                  <p:childTnLst>
                                    <p:set>
                                      <p:cBhvr>
                                        <p:cTn id="19" dur="1" fill="hold">
                                          <p:stCondLst>
                                            <p:cond delay="0"/>
                                          </p:stCondLst>
                                        </p:cTn>
                                        <p:tgtEl>
                                          <p:spTgt spid="29702"/>
                                        </p:tgtEl>
                                        <p:attrNameLst>
                                          <p:attrName>style.visibility</p:attrName>
                                        </p:attrNameLst>
                                      </p:cBhvr>
                                      <p:to>
                                        <p:strVal val="visible"/>
                                      </p:to>
                                    </p:set>
                                    <p:animEffect transition="in" filter="fade">
                                      <p:cBhvr>
                                        <p:cTn id="20" dur="500"/>
                                        <p:tgtEl>
                                          <p:spTgt spid="29702"/>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0" presetClass="entr" presetSubtype="0" fill="hold" nodeType="clickEffect">
                                  <p:stCondLst>
                                    <p:cond delay="0"/>
                                  </p:stCondLst>
                                  <p:childTnLst>
                                    <p:set>
                                      <p:cBhvr>
                                        <p:cTn id="24" dur="1" fill="hold">
                                          <p:stCondLst>
                                            <p:cond delay="0"/>
                                          </p:stCondLst>
                                        </p:cTn>
                                        <p:tgtEl>
                                          <p:spTgt spid="29703"/>
                                        </p:tgtEl>
                                        <p:attrNameLst>
                                          <p:attrName>style.visibility</p:attrName>
                                        </p:attrNameLst>
                                      </p:cBhvr>
                                      <p:to>
                                        <p:strVal val="visible"/>
                                      </p:to>
                                    </p:set>
                                    <p:animEffect transition="in" filter="fade">
                                      <p:cBhvr>
                                        <p:cTn id="25" dur="500"/>
                                        <p:tgtEl>
                                          <p:spTgt spid="297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 Placeholder 1"/>
          <p:cNvSpPr>
            <a:spLocks noGrp="1"/>
          </p:cNvSpPr>
          <p:nvPr>
            <p:ph type="body" sz="quarter" idx="12"/>
          </p:nvPr>
        </p:nvSpPr>
        <p:spPr bwMode="auto">
          <a:xfrm>
            <a:off x="539750" y="706438"/>
            <a:ext cx="8081963"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zh-TW" altLang="en-US" smtClean="0">
                <a:latin typeface="Calibri" pitchFamily="34" charset="0"/>
                <a:cs typeface="Calibri" pitchFamily="34" charset="0"/>
              </a:rPr>
              <a:t>制定預算</a:t>
            </a:r>
            <a:endParaRPr lang="en-GB" altLang="zh-TW" smtClean="0">
              <a:latin typeface="Calibri" pitchFamily="34" charset="0"/>
              <a:cs typeface="Calibri" pitchFamily="34" charset="0"/>
            </a:endParaRPr>
          </a:p>
        </p:txBody>
      </p:sp>
      <p:sp>
        <p:nvSpPr>
          <p:cNvPr id="3" name="Text Placeholder 2"/>
          <p:cNvSpPr>
            <a:spLocks noGrp="1"/>
          </p:cNvSpPr>
          <p:nvPr>
            <p:ph type="body" sz="quarter" idx="13"/>
          </p:nvPr>
        </p:nvSpPr>
        <p:spPr bwMode="auto">
          <a:xfrm>
            <a:off x="539750" y="1343025"/>
            <a:ext cx="7488238" cy="6667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342900" indent="-342900" eaLnBrk="1" hangingPunct="1">
              <a:buFont typeface="Wingdings" pitchFamily="2" charset="2"/>
              <a:buChar char="l"/>
            </a:pPr>
            <a:r>
              <a:rPr lang="zh-TW" altLang="en-US" smtClean="0">
                <a:latin typeface="Calibri" pitchFamily="34" charset="0"/>
                <a:cs typeface="Calibri" pitchFamily="34" charset="0"/>
              </a:rPr>
              <a:t>亦可運用其他電子工具（例如</a:t>
            </a:r>
            <a:r>
              <a:rPr lang="en-US" altLang="zh-TW" smtClean="0">
                <a:latin typeface="Calibri" pitchFamily="34" charset="0"/>
                <a:cs typeface="Calibri" pitchFamily="34" charset="0"/>
              </a:rPr>
              <a:t>Microsoft Excel</a:t>
            </a:r>
            <a:r>
              <a:rPr lang="zh-TW" altLang="en-US" smtClean="0">
                <a:latin typeface="Calibri" pitchFamily="34" charset="0"/>
                <a:cs typeface="Calibri" pitchFamily="34" charset="0"/>
              </a:rPr>
              <a:t>）可以協助制定預算。</a:t>
            </a:r>
          </a:p>
        </p:txBody>
      </p:sp>
      <p:sp>
        <p:nvSpPr>
          <p:cNvPr id="6" name="Text Placeholder 5"/>
          <p:cNvSpPr>
            <a:spLocks noGrp="1"/>
          </p:cNvSpPr>
          <p:nvPr>
            <p:ph type="body" sz="quarter" idx="19"/>
          </p:nvPr>
        </p:nvSpPr>
        <p:spPr>
          <a:xfrm>
            <a:off x="539750" y="6159500"/>
            <a:ext cx="1335088" cy="147638"/>
          </a:xfrm>
        </p:spPr>
        <p:txBody>
          <a:bodyPr/>
          <a:lstStyle/>
          <a:p>
            <a:pPr eaLnBrk="1" fontAlgn="auto" hangingPunct="1">
              <a:spcAft>
                <a:spcPts val="0"/>
              </a:spcAft>
              <a:defRPr/>
            </a:pPr>
            <a:endParaRPr lang="en-GB"/>
          </a:p>
        </p:txBody>
      </p:sp>
      <p:pic>
        <p:nvPicPr>
          <p:cNvPr id="30725" name="圖片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03450" y="1893888"/>
            <a:ext cx="2924175" cy="438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0" presetClass="entr" presetSubtype="0" fill="hold" nodeType="clickEffect">
                                  <p:stCondLst>
                                    <p:cond delay="0"/>
                                  </p:stCondLst>
                                  <p:childTnLst>
                                    <p:set>
                                      <p:cBhvr>
                                        <p:cTn id="10" dur="1" fill="hold">
                                          <p:stCondLst>
                                            <p:cond delay="0"/>
                                          </p:stCondLst>
                                        </p:cTn>
                                        <p:tgtEl>
                                          <p:spTgt spid="30725"/>
                                        </p:tgtEl>
                                        <p:attrNameLst>
                                          <p:attrName>style.visibility</p:attrName>
                                        </p:attrNameLst>
                                      </p:cBhvr>
                                      <p:to>
                                        <p:strVal val="visible"/>
                                      </p:to>
                                    </p:set>
                                    <p:animEffect transition="in" filter="fade">
                                      <p:cBhvr>
                                        <p:cTn id="11" dur="500"/>
                                        <p:tgtEl>
                                          <p:spTgt spid="307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Placeholder 1"/>
          <p:cNvSpPr>
            <a:spLocks noGrp="1"/>
          </p:cNvSpPr>
          <p:nvPr>
            <p:ph type="body" sz="quarter" idx="12"/>
          </p:nvPr>
        </p:nvSpPr>
        <p:spPr bwMode="auto">
          <a:xfrm>
            <a:off x="528638" y="1828800"/>
            <a:ext cx="5491162" cy="13160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zh-TW" altLang="en-US" smtClean="0">
                <a:latin typeface="Calibri" pitchFamily="34" charset="0"/>
                <a:cs typeface="Calibri" pitchFamily="34" charset="0"/>
              </a:rPr>
              <a:t>活動</a:t>
            </a:r>
            <a:r>
              <a:rPr lang="en-US" altLang="zh-TW" smtClean="0">
                <a:latin typeface="Calibri" pitchFamily="34" charset="0"/>
                <a:cs typeface="Calibri" pitchFamily="34" charset="0"/>
              </a:rPr>
              <a:t>2</a:t>
            </a:r>
            <a:r>
              <a:rPr lang="zh-TW" altLang="en-US" smtClean="0">
                <a:latin typeface="Calibri" pitchFamily="34" charset="0"/>
                <a:cs typeface="Calibri" pitchFamily="34" charset="0"/>
              </a:rPr>
              <a:t>：小組討論（個人預算及調整）</a:t>
            </a:r>
            <a:endParaRPr lang="en-GB" altLang="zh-HK"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字版面配置區 5"/>
          <p:cNvSpPr>
            <a:spLocks noGrp="1"/>
          </p:cNvSpPr>
          <p:nvPr>
            <p:ph type="body" sz="quarter" idx="19"/>
          </p:nvPr>
        </p:nvSpPr>
        <p:spPr>
          <a:xfrm>
            <a:off x="539750" y="6159500"/>
            <a:ext cx="1335088" cy="147638"/>
          </a:xfrm>
        </p:spPr>
        <p:txBody>
          <a:bodyPr/>
          <a:lstStyle/>
          <a:p>
            <a:pPr eaLnBrk="1" fontAlgn="auto" hangingPunct="1">
              <a:spcAft>
                <a:spcPts val="0"/>
              </a:spcAft>
              <a:defRPr/>
            </a:pPr>
            <a:endParaRPr lang="zh-HK" altLang="en-US"/>
          </a:p>
        </p:txBody>
      </p:sp>
      <p:pic>
        <p:nvPicPr>
          <p:cNvPr id="32771" name="Picture 2" descr="L:\Typeset-ebook\IEC\icons\icon_0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775" y="581025"/>
            <a:ext cx="1677988"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2" name="文字版面配置區 2"/>
          <p:cNvSpPr>
            <a:spLocks noGrp="1"/>
          </p:cNvSpPr>
          <p:nvPr>
            <p:ph type="body" sz="quarter" idx="13"/>
          </p:nvPr>
        </p:nvSpPr>
        <p:spPr bwMode="auto">
          <a:xfrm>
            <a:off x="612775" y="4924425"/>
            <a:ext cx="7872413" cy="1382713"/>
          </a:xfrm>
          <a:solidFill>
            <a:srgbClr val="00C1D5"/>
          </a:solidFill>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tabLst>
                <a:tab pos="442913" algn="l"/>
              </a:tabLst>
            </a:pPr>
            <a:r>
              <a:rPr lang="zh-TW" altLang="en-US" smtClean="0">
                <a:latin typeface="Calibri" pitchFamily="34" charset="0"/>
                <a:cs typeface="Calibri" pitchFamily="34" charset="0"/>
              </a:rPr>
              <a:t>陳大強：「我現時正在大學就讀，經常跟宿舍的同學外出用膳。閒時亦會跟中學同學聚會，亦要購買潮流服飾以免落伍，大時大節亦會跟女朋友吃高級酒店自助餐慶祝。我也經常使用信用卡支付消費，每月只需償還最低還款額即可。」</a:t>
            </a:r>
            <a:endParaRPr lang="zh-HK" altLang="en-US" smtClean="0">
              <a:latin typeface="Calibri" pitchFamily="34" charset="0"/>
              <a:cs typeface="Calibri" pitchFamily="34" charset="0"/>
            </a:endParaRPr>
          </a:p>
        </p:txBody>
      </p:sp>
      <p:sp>
        <p:nvSpPr>
          <p:cNvPr id="32773" name="Text Placeholder 1"/>
          <p:cNvSpPr>
            <a:spLocks noGrp="1"/>
          </p:cNvSpPr>
          <p:nvPr>
            <p:ph type="body" sz="quarter" idx="12"/>
          </p:nvPr>
        </p:nvSpPr>
        <p:spPr bwMode="auto">
          <a:xfrm>
            <a:off x="612775" y="1470025"/>
            <a:ext cx="8081963"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zh-TW" altLang="en-US" smtClean="0">
                <a:latin typeface="Calibri" pitchFamily="34" charset="0"/>
                <a:cs typeface="Calibri" pitchFamily="34" charset="0"/>
              </a:rPr>
              <a:t>活動</a:t>
            </a:r>
            <a:r>
              <a:rPr lang="en-US" altLang="zh-TW" smtClean="0">
                <a:latin typeface="Calibri" pitchFamily="34" charset="0"/>
                <a:cs typeface="Calibri" pitchFamily="34" charset="0"/>
              </a:rPr>
              <a:t>2</a:t>
            </a:r>
            <a:r>
              <a:rPr lang="zh-TW" altLang="en-US" smtClean="0">
                <a:latin typeface="Calibri" pitchFamily="34" charset="0"/>
                <a:cs typeface="Calibri" pitchFamily="34" charset="0"/>
              </a:rPr>
              <a:t>：</a:t>
            </a:r>
            <a:endParaRPr lang="en-GB" altLang="zh-TW" smtClean="0">
              <a:latin typeface="Calibri" pitchFamily="34" charset="0"/>
              <a:cs typeface="Calibri" pitchFamily="34" charset="0"/>
            </a:endParaRPr>
          </a:p>
        </p:txBody>
      </p:sp>
      <p:pic>
        <p:nvPicPr>
          <p:cNvPr id="32774" name="圖片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12775" y="1927225"/>
            <a:ext cx="7294563" cy="2935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字版面配置區 5"/>
          <p:cNvSpPr>
            <a:spLocks noGrp="1"/>
          </p:cNvSpPr>
          <p:nvPr>
            <p:ph type="body" sz="quarter" idx="19"/>
          </p:nvPr>
        </p:nvSpPr>
        <p:spPr>
          <a:xfrm>
            <a:off x="539750" y="6159500"/>
            <a:ext cx="1335088" cy="147638"/>
          </a:xfrm>
        </p:spPr>
        <p:txBody>
          <a:bodyPr/>
          <a:lstStyle/>
          <a:p>
            <a:pPr eaLnBrk="1" fontAlgn="auto" hangingPunct="1">
              <a:spcAft>
                <a:spcPts val="0"/>
              </a:spcAft>
              <a:defRPr/>
            </a:pPr>
            <a:endParaRPr lang="zh-HK" altLang="en-US"/>
          </a:p>
        </p:txBody>
      </p:sp>
      <p:pic>
        <p:nvPicPr>
          <p:cNvPr id="33795" name="Picture 2" descr="L:\Typeset-ebook\IEC\icons\icon_0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775" y="581025"/>
            <a:ext cx="1677988"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6" name="文字版面配置區 2"/>
          <p:cNvSpPr>
            <a:spLocks noGrp="1"/>
          </p:cNvSpPr>
          <p:nvPr>
            <p:ph type="body" sz="quarter" idx="13"/>
          </p:nvPr>
        </p:nvSpPr>
        <p:spPr bwMode="auto">
          <a:xfrm>
            <a:off x="612775" y="2351088"/>
            <a:ext cx="7872413" cy="2347912"/>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457200" indent="-457200" eaLnBrk="1" hangingPunct="1">
              <a:buFont typeface="Arial" pitchFamily="34" charset="0"/>
              <a:buAutoNum type="arabicPeriod"/>
              <a:tabLst>
                <a:tab pos="442913" algn="l"/>
              </a:tabLst>
              <a:defRPr/>
            </a:pPr>
            <a:r>
              <a:rPr lang="zh-TW" altLang="en-US" dirty="0" smtClean="0">
                <a:latin typeface="Calibri" panose="020F0502020204030204" pitchFamily="34" charset="0"/>
                <a:cs typeface="Calibri" panose="020F0502020204030204" pitchFamily="34" charset="0"/>
              </a:rPr>
              <a:t>你</a:t>
            </a:r>
            <a:r>
              <a:rPr lang="zh-TW" altLang="en-US" dirty="0">
                <a:latin typeface="Calibri" panose="020F0502020204030204" pitchFamily="34" charset="0"/>
                <a:cs typeface="Calibri" panose="020F0502020204030204" pitchFamily="34" charset="0"/>
              </a:rPr>
              <a:t>認為陳大強的理財觀是否恰當？如果你是他的朋友，你會如何勸導他</a:t>
            </a:r>
            <a:r>
              <a:rPr lang="zh-TW" altLang="en-US" dirty="0" smtClean="0">
                <a:latin typeface="Calibri" panose="020F0502020204030204" pitchFamily="34" charset="0"/>
                <a:cs typeface="Calibri" panose="020F0502020204030204" pitchFamily="34" charset="0"/>
              </a:rPr>
              <a:t>？</a:t>
            </a:r>
            <a:endParaRPr lang="en-US" altLang="zh-TW" dirty="0" smtClean="0">
              <a:latin typeface="Calibri" panose="020F0502020204030204" pitchFamily="34" charset="0"/>
              <a:cs typeface="Calibri" panose="020F0502020204030204" pitchFamily="34" charset="0"/>
            </a:endParaRPr>
          </a:p>
          <a:p>
            <a:pPr marL="806450" indent="-363538" eaLnBrk="1" hangingPunct="1">
              <a:buFont typeface="Wingdings" panose="05000000000000000000" pitchFamily="2" charset="2"/>
              <a:buChar char="l"/>
              <a:tabLst>
                <a:tab pos="806450" algn="l"/>
              </a:tabLst>
              <a:defRPr/>
            </a:pPr>
            <a:r>
              <a:rPr lang="zh-TW" altLang="en-US" dirty="0" smtClean="0">
                <a:solidFill>
                  <a:srgbClr val="2EB6BA"/>
                </a:solidFill>
                <a:latin typeface="Calibri" panose="020F0502020204030204" pitchFamily="34" charset="0"/>
                <a:cs typeface="Calibri" panose="020F0502020204030204" pitchFamily="34" charset="0"/>
              </a:rPr>
              <a:t>不</a:t>
            </a:r>
            <a:r>
              <a:rPr lang="zh-TW" altLang="en-US" dirty="0">
                <a:solidFill>
                  <a:srgbClr val="2EB6BA"/>
                </a:solidFill>
                <a:latin typeface="Calibri" panose="020F0502020204030204" pitchFamily="34" charset="0"/>
                <a:cs typeface="Calibri" panose="020F0502020204030204" pitchFamily="34" charset="0"/>
              </a:rPr>
              <a:t>恰當。</a:t>
            </a:r>
            <a:endParaRPr lang="en-US" altLang="zh-TW" dirty="0">
              <a:solidFill>
                <a:srgbClr val="2EB6BA"/>
              </a:solidFill>
              <a:latin typeface="Calibri" panose="020F0502020204030204" pitchFamily="34" charset="0"/>
              <a:cs typeface="Calibri" panose="020F0502020204030204" pitchFamily="34" charset="0"/>
            </a:endParaRPr>
          </a:p>
          <a:p>
            <a:pPr marL="806450" indent="-363538" eaLnBrk="1" hangingPunct="1">
              <a:buFont typeface="Wingdings" panose="05000000000000000000" pitchFamily="2" charset="2"/>
              <a:buChar char="l"/>
              <a:tabLst>
                <a:tab pos="806450" algn="l"/>
              </a:tabLst>
              <a:defRPr/>
            </a:pPr>
            <a:r>
              <a:rPr lang="zh-TW" altLang="en-US" dirty="0" smtClean="0">
                <a:solidFill>
                  <a:srgbClr val="00C1D5"/>
                </a:solidFill>
                <a:latin typeface="Calibri" panose="020F0502020204030204" pitchFamily="34" charset="0"/>
                <a:cs typeface="Calibri" panose="020F0502020204030204" pitchFamily="34" charset="0"/>
              </a:rPr>
              <a:t>只</a:t>
            </a:r>
            <a:r>
              <a:rPr lang="zh-TW" altLang="en-US" dirty="0">
                <a:solidFill>
                  <a:srgbClr val="00C1D5"/>
                </a:solidFill>
                <a:latin typeface="Calibri" panose="020F0502020204030204" pitchFamily="34" charset="0"/>
                <a:cs typeface="Calibri" panose="020F0502020204030204" pitchFamily="34" charset="0"/>
              </a:rPr>
              <a:t>償還最低還款額涉及高昂的利息</a:t>
            </a:r>
            <a:r>
              <a:rPr lang="zh-TW" altLang="en-US" dirty="0" smtClean="0">
                <a:solidFill>
                  <a:srgbClr val="00C1D5"/>
                </a:solidFill>
                <a:latin typeface="Calibri" panose="020F0502020204030204" pitchFamily="34" charset="0"/>
                <a:cs typeface="Calibri" panose="020F0502020204030204" pitchFamily="34" charset="0"/>
              </a:rPr>
              <a:t>費用</a:t>
            </a:r>
            <a:r>
              <a:rPr lang="zh-TW" altLang="en-US" dirty="0">
                <a:solidFill>
                  <a:srgbClr val="00C1D5"/>
                </a:solidFill>
              </a:rPr>
              <a:t>，日後難以</a:t>
            </a:r>
            <a:r>
              <a:rPr lang="zh-TW" altLang="en-US" dirty="0" smtClean="0">
                <a:solidFill>
                  <a:srgbClr val="00C1D5"/>
                </a:solidFill>
              </a:rPr>
              <a:t>償還</a:t>
            </a:r>
            <a:r>
              <a:rPr lang="zh-TW" altLang="en-US" dirty="0" smtClean="0">
                <a:solidFill>
                  <a:srgbClr val="00C1D5"/>
                </a:solidFill>
                <a:latin typeface="Calibri" panose="020F0502020204030204" pitchFamily="34" charset="0"/>
                <a:cs typeface="Calibri" panose="020F0502020204030204" pitchFamily="34" charset="0"/>
              </a:rPr>
              <a:t>。</a:t>
            </a:r>
            <a:endParaRPr lang="en-US" altLang="zh-TW" dirty="0">
              <a:solidFill>
                <a:srgbClr val="00C1D5"/>
              </a:solidFill>
              <a:latin typeface="Calibri" panose="020F0502020204030204" pitchFamily="34" charset="0"/>
              <a:cs typeface="Calibri" panose="020F0502020204030204" pitchFamily="34" charset="0"/>
            </a:endParaRPr>
          </a:p>
          <a:p>
            <a:pPr marL="806450" indent="-363538" eaLnBrk="1" hangingPunct="1">
              <a:buFont typeface="Wingdings" panose="05000000000000000000" pitchFamily="2" charset="2"/>
              <a:buChar char="l"/>
              <a:tabLst>
                <a:tab pos="806450" algn="l"/>
              </a:tabLst>
              <a:defRPr/>
            </a:pPr>
            <a:r>
              <a:rPr lang="zh-TW" altLang="en-US" dirty="0">
                <a:solidFill>
                  <a:srgbClr val="00C1D5"/>
                </a:solidFill>
              </a:rPr>
              <a:t>不應盲目追求潮流，應把金錢花於自我增值，而不是隨波逐流</a:t>
            </a:r>
            <a:r>
              <a:rPr lang="zh-TW" altLang="en-US" dirty="0" smtClean="0">
                <a:solidFill>
                  <a:srgbClr val="00C1D5"/>
                </a:solidFill>
              </a:rPr>
              <a:t>。</a:t>
            </a:r>
            <a:endParaRPr lang="en-US" altLang="zh-TW" dirty="0" smtClean="0">
              <a:solidFill>
                <a:srgbClr val="00C1D5"/>
              </a:solidFill>
            </a:endParaRPr>
          </a:p>
          <a:p>
            <a:pPr marL="806450" indent="-363538" eaLnBrk="1" hangingPunct="1">
              <a:buFont typeface="Wingdings" panose="05000000000000000000" pitchFamily="2" charset="2"/>
              <a:buChar char="l"/>
              <a:tabLst>
                <a:tab pos="806450" algn="l"/>
              </a:tabLst>
              <a:defRPr/>
            </a:pPr>
            <a:r>
              <a:rPr lang="zh-TW" altLang="en-US" dirty="0">
                <a:solidFill>
                  <a:srgbClr val="00C1D5"/>
                </a:solidFill>
              </a:rPr>
              <a:t>跟女朋友慶祝節日不一定要到高級酒店吃自助餐，可選擇較便宜的慶祝方式</a:t>
            </a:r>
            <a:r>
              <a:rPr lang="zh-TW" altLang="en-US" dirty="0" smtClean="0">
                <a:solidFill>
                  <a:srgbClr val="00C1D5"/>
                </a:solidFill>
              </a:rPr>
              <a:t>。</a:t>
            </a:r>
            <a:endParaRPr lang="en-US" altLang="zh-TW" dirty="0" smtClean="0">
              <a:solidFill>
                <a:srgbClr val="00C1D5"/>
              </a:solidFill>
            </a:endParaRPr>
          </a:p>
          <a:p>
            <a:pPr marL="806450" indent="-363538" eaLnBrk="1" hangingPunct="1">
              <a:buFont typeface="Wingdings" panose="05000000000000000000" pitchFamily="2" charset="2"/>
              <a:buChar char="l"/>
              <a:tabLst>
                <a:tab pos="806450" algn="l"/>
              </a:tabLst>
              <a:defRPr/>
            </a:pPr>
            <a:r>
              <a:rPr lang="zh-TW" altLang="en-US" dirty="0">
                <a:solidFill>
                  <a:srgbClr val="00C1D5"/>
                </a:solidFill>
              </a:rPr>
              <a:t>避免使用信用卡，不要養成「先洗未來錢」的習慣。</a:t>
            </a:r>
            <a:endParaRPr lang="zh-TW" altLang="en-US" dirty="0" smtClean="0">
              <a:solidFill>
                <a:srgbClr val="00C1D5"/>
              </a:solidFill>
              <a:latin typeface="Calibri" panose="020F0502020204030204" pitchFamily="34" charset="0"/>
              <a:cs typeface="Calibri" panose="020F0502020204030204" pitchFamily="34" charset="0"/>
            </a:endParaRPr>
          </a:p>
        </p:txBody>
      </p:sp>
      <p:sp>
        <p:nvSpPr>
          <p:cNvPr id="33797" name="Text Placeholder 1"/>
          <p:cNvSpPr>
            <a:spLocks noGrp="1"/>
          </p:cNvSpPr>
          <p:nvPr>
            <p:ph type="body" sz="quarter" idx="12"/>
          </p:nvPr>
        </p:nvSpPr>
        <p:spPr bwMode="auto">
          <a:xfrm>
            <a:off x="612775" y="1633538"/>
            <a:ext cx="8081963"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zh-TW" altLang="en-US" smtClean="0">
                <a:latin typeface="Calibri" pitchFamily="34" charset="0"/>
                <a:cs typeface="Calibri" pitchFamily="34" charset="0"/>
              </a:rPr>
              <a:t>活動</a:t>
            </a:r>
            <a:r>
              <a:rPr lang="en-US" altLang="zh-TW" smtClean="0">
                <a:latin typeface="Calibri" pitchFamily="34" charset="0"/>
                <a:cs typeface="Calibri" pitchFamily="34" charset="0"/>
              </a:rPr>
              <a:t>2</a:t>
            </a:r>
            <a:r>
              <a:rPr lang="zh-TW" altLang="en-US" smtClean="0">
                <a:latin typeface="Calibri" pitchFamily="34" charset="0"/>
                <a:cs typeface="Calibri" pitchFamily="34" charset="0"/>
              </a:rPr>
              <a:t>：</a:t>
            </a:r>
            <a:endParaRPr lang="en-GB" altLang="zh-TW" smtClean="0">
              <a:latin typeface="Calibri" pitchFamily="34" charset="0"/>
              <a:cs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8676">
                                            <p:txEl>
                                              <p:pRg st="0" end="0"/>
                                            </p:txEl>
                                          </p:spTgt>
                                        </p:tgtEl>
                                        <p:attrNameLst>
                                          <p:attrName>style.visibility</p:attrName>
                                        </p:attrNameLst>
                                      </p:cBhvr>
                                      <p:to>
                                        <p:strVal val="visible"/>
                                      </p:to>
                                    </p:set>
                                    <p:animEffect transition="in" filter="fade">
                                      <p:cBhvr>
                                        <p:cTn id="7" dur="500"/>
                                        <p:tgtEl>
                                          <p:spTgt spid="2867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28676">
                                            <p:txEl>
                                              <p:pRg st="1" end="1"/>
                                            </p:txEl>
                                          </p:spTgt>
                                        </p:tgtEl>
                                        <p:attrNameLst>
                                          <p:attrName>style.visibility</p:attrName>
                                        </p:attrNameLst>
                                      </p:cBhvr>
                                      <p:to>
                                        <p:strVal val="visible"/>
                                      </p:to>
                                    </p:set>
                                    <p:animEffect transition="in" filter="fade">
                                      <p:cBhvr>
                                        <p:cTn id="12" dur="500"/>
                                        <p:tgtEl>
                                          <p:spTgt spid="28676">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28676">
                                            <p:txEl>
                                              <p:pRg st="2" end="2"/>
                                            </p:txEl>
                                          </p:spTgt>
                                        </p:tgtEl>
                                        <p:attrNameLst>
                                          <p:attrName>style.visibility</p:attrName>
                                        </p:attrNameLst>
                                      </p:cBhvr>
                                      <p:to>
                                        <p:strVal val="visible"/>
                                      </p:to>
                                    </p:set>
                                    <p:animEffect transition="in" filter="fade">
                                      <p:cBhvr>
                                        <p:cTn id="17" dur="500"/>
                                        <p:tgtEl>
                                          <p:spTgt spid="2867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字版面配置區 5"/>
          <p:cNvSpPr>
            <a:spLocks noGrp="1"/>
          </p:cNvSpPr>
          <p:nvPr>
            <p:ph type="body" sz="quarter" idx="19"/>
          </p:nvPr>
        </p:nvSpPr>
        <p:spPr>
          <a:xfrm>
            <a:off x="539750" y="6159500"/>
            <a:ext cx="1335088" cy="147638"/>
          </a:xfrm>
        </p:spPr>
        <p:txBody>
          <a:bodyPr/>
          <a:lstStyle/>
          <a:p>
            <a:pPr eaLnBrk="1" fontAlgn="auto" hangingPunct="1">
              <a:spcAft>
                <a:spcPts val="0"/>
              </a:spcAft>
              <a:defRPr/>
            </a:pPr>
            <a:endParaRPr lang="zh-HK" altLang="en-US"/>
          </a:p>
        </p:txBody>
      </p:sp>
      <p:pic>
        <p:nvPicPr>
          <p:cNvPr id="34819" name="Picture 2" descr="L:\Typeset-ebook\IEC\icons\icon_0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775" y="581025"/>
            <a:ext cx="1677988"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6" name="文字版面配置區 2"/>
          <p:cNvSpPr>
            <a:spLocks noGrp="1"/>
          </p:cNvSpPr>
          <p:nvPr>
            <p:ph type="body" sz="quarter" idx="13"/>
          </p:nvPr>
        </p:nvSpPr>
        <p:spPr bwMode="auto">
          <a:xfrm>
            <a:off x="612775" y="2351088"/>
            <a:ext cx="7872413" cy="254635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457200" indent="-457200" eaLnBrk="1" hangingPunct="1">
              <a:buFont typeface="Arial" pitchFamily="34" charset="0"/>
              <a:buAutoNum type="arabicPeriod" startAt="2"/>
              <a:tabLst>
                <a:tab pos="442913" algn="l"/>
              </a:tabLst>
              <a:defRPr/>
            </a:pPr>
            <a:r>
              <a:rPr lang="zh-TW" altLang="en-US" dirty="0" smtClean="0">
                <a:latin typeface="Calibri" panose="020F0502020204030204" pitchFamily="34" charset="0"/>
                <a:cs typeface="Calibri" panose="020F0502020204030204" pitchFamily="34" charset="0"/>
              </a:rPr>
              <a:t>你</a:t>
            </a:r>
            <a:r>
              <a:rPr lang="zh-TW" altLang="en-US" dirty="0">
                <a:latin typeface="Calibri" panose="020F0502020204030204" pitchFamily="34" charset="0"/>
                <a:cs typeface="Calibri" panose="020F0502020204030204" pitchFamily="34" charset="0"/>
              </a:rPr>
              <a:t>認為部分年輕人過度消費的原因是甚麼</a:t>
            </a:r>
            <a:r>
              <a:rPr lang="zh-TW" altLang="en-US" dirty="0" smtClean="0">
                <a:latin typeface="Calibri" panose="020F0502020204030204" pitchFamily="34" charset="0"/>
                <a:cs typeface="Calibri" panose="020F0502020204030204" pitchFamily="34" charset="0"/>
              </a:rPr>
              <a:t>？</a:t>
            </a:r>
            <a:endParaRPr lang="en-US" altLang="zh-TW" dirty="0" smtClean="0">
              <a:latin typeface="Calibri" panose="020F0502020204030204" pitchFamily="34" charset="0"/>
              <a:cs typeface="Calibri" panose="020F0502020204030204" pitchFamily="34" charset="0"/>
            </a:endParaRPr>
          </a:p>
          <a:p>
            <a:pPr marL="806450" indent="-363538" eaLnBrk="1" hangingPunct="1">
              <a:buFont typeface="Wingdings" panose="05000000000000000000" pitchFamily="2" charset="2"/>
              <a:buChar char="l"/>
              <a:tabLst>
                <a:tab pos="806450" algn="l"/>
              </a:tabLst>
              <a:defRPr/>
            </a:pPr>
            <a:r>
              <a:rPr lang="zh-TW" altLang="en-US" dirty="0">
                <a:solidFill>
                  <a:srgbClr val="2EB6BA"/>
                </a:solidFill>
                <a:latin typeface="Calibri" panose="020F0502020204030204" pitchFamily="34" charset="0"/>
                <a:cs typeface="Calibri" panose="020F0502020204030204" pitchFamily="34" charset="0"/>
              </a:rPr>
              <a:t>沒有計劃</a:t>
            </a:r>
            <a:r>
              <a:rPr lang="zh-TW" altLang="en-US" dirty="0" smtClean="0">
                <a:solidFill>
                  <a:srgbClr val="2EB6BA"/>
                </a:solidFill>
                <a:latin typeface="Calibri" panose="020F0502020204030204" pitchFamily="34" charset="0"/>
                <a:cs typeface="Calibri" panose="020F0502020204030204" pitchFamily="34" charset="0"/>
              </a:rPr>
              <a:t>將來</a:t>
            </a:r>
            <a:endParaRPr lang="en-US" altLang="zh-TW" dirty="0" smtClean="0">
              <a:solidFill>
                <a:srgbClr val="2EB6BA"/>
              </a:solidFill>
              <a:latin typeface="Calibri" panose="020F0502020204030204" pitchFamily="34" charset="0"/>
              <a:cs typeface="Calibri" panose="020F0502020204030204" pitchFamily="34" charset="0"/>
            </a:endParaRPr>
          </a:p>
          <a:p>
            <a:pPr marL="806450" indent="-363538" eaLnBrk="1" hangingPunct="1">
              <a:buFont typeface="Wingdings" panose="05000000000000000000" pitchFamily="2" charset="2"/>
              <a:buChar char="l"/>
              <a:tabLst>
                <a:tab pos="806450" algn="l"/>
              </a:tabLst>
              <a:defRPr/>
            </a:pPr>
            <a:r>
              <a:rPr lang="zh-TW" altLang="en-US" dirty="0">
                <a:solidFill>
                  <a:srgbClr val="2EB6BA"/>
                </a:solidFill>
                <a:latin typeface="Calibri" panose="020F0502020204030204" pitchFamily="34" charset="0"/>
                <a:cs typeface="Calibri" panose="020F0502020204030204" pitchFamily="34" charset="0"/>
              </a:rPr>
              <a:t>太容易獲得金錢</a:t>
            </a:r>
            <a:endParaRPr lang="en-US" altLang="zh-TW" dirty="0" smtClean="0">
              <a:solidFill>
                <a:srgbClr val="2EB6BA"/>
              </a:solidFill>
              <a:latin typeface="Calibri" panose="020F0502020204030204" pitchFamily="34" charset="0"/>
              <a:cs typeface="Calibri" panose="020F0502020204030204" pitchFamily="34" charset="0"/>
            </a:endParaRPr>
          </a:p>
          <a:p>
            <a:pPr marL="806450" indent="-363538" eaLnBrk="1" hangingPunct="1">
              <a:buFont typeface="Wingdings" panose="05000000000000000000" pitchFamily="2" charset="2"/>
              <a:buChar char="l"/>
              <a:tabLst>
                <a:tab pos="806450" algn="l"/>
              </a:tabLst>
              <a:defRPr/>
            </a:pPr>
            <a:r>
              <a:rPr lang="zh-TW" altLang="en-US" dirty="0" smtClean="0">
                <a:solidFill>
                  <a:srgbClr val="2EB6BA"/>
                </a:solidFill>
                <a:latin typeface="Calibri" panose="020F0502020204030204" pitchFamily="34" charset="0"/>
                <a:cs typeface="Calibri" panose="020F0502020204030204" pitchFamily="34" charset="0"/>
              </a:rPr>
              <a:t>傳媒</a:t>
            </a:r>
            <a:endParaRPr lang="en-US" altLang="zh-TW" dirty="0" smtClean="0">
              <a:solidFill>
                <a:srgbClr val="2EB6BA"/>
              </a:solidFill>
              <a:latin typeface="Calibri" panose="020F0502020204030204" pitchFamily="34" charset="0"/>
              <a:cs typeface="Calibri" panose="020F0502020204030204" pitchFamily="34" charset="0"/>
            </a:endParaRPr>
          </a:p>
          <a:p>
            <a:pPr marL="806450" indent="-363538" eaLnBrk="1" hangingPunct="1">
              <a:buFont typeface="Wingdings" panose="05000000000000000000" pitchFamily="2" charset="2"/>
              <a:buChar char="l"/>
              <a:tabLst>
                <a:tab pos="806450" algn="l"/>
              </a:tabLst>
              <a:defRPr/>
            </a:pPr>
            <a:r>
              <a:rPr lang="zh-TW" altLang="en-US" dirty="0">
                <a:solidFill>
                  <a:srgbClr val="2EB6BA"/>
                </a:solidFill>
                <a:latin typeface="Calibri" panose="020F0502020204030204" pitchFamily="34" charset="0"/>
                <a:cs typeface="Calibri" panose="020F0502020204030204" pitchFamily="34" charset="0"/>
              </a:rPr>
              <a:t>朋輩</a:t>
            </a:r>
            <a:r>
              <a:rPr lang="zh-TW" altLang="en-US" dirty="0" smtClean="0">
                <a:solidFill>
                  <a:srgbClr val="2EB6BA"/>
                </a:solidFill>
                <a:latin typeface="Calibri" panose="020F0502020204030204" pitchFamily="34" charset="0"/>
                <a:cs typeface="Calibri" panose="020F0502020204030204" pitchFamily="34" charset="0"/>
              </a:rPr>
              <a:t>影響</a:t>
            </a:r>
            <a:endParaRPr lang="en-US" altLang="zh-TW" dirty="0" smtClean="0">
              <a:solidFill>
                <a:srgbClr val="2EB6BA"/>
              </a:solidFill>
              <a:latin typeface="Calibri" panose="020F0502020204030204" pitchFamily="34" charset="0"/>
              <a:cs typeface="Calibri" panose="020F0502020204030204" pitchFamily="34" charset="0"/>
            </a:endParaRPr>
          </a:p>
          <a:p>
            <a:pPr marL="806450" indent="-363538" eaLnBrk="1" hangingPunct="1">
              <a:buFont typeface="Wingdings" panose="05000000000000000000" pitchFamily="2" charset="2"/>
              <a:buChar char="l"/>
              <a:tabLst>
                <a:tab pos="806450" algn="l"/>
              </a:tabLst>
              <a:defRPr/>
            </a:pPr>
            <a:r>
              <a:rPr lang="zh-TW" altLang="en-US" dirty="0">
                <a:solidFill>
                  <a:srgbClr val="2EB6BA"/>
                </a:solidFill>
                <a:latin typeface="Calibri" panose="020F0502020204030204" pitchFamily="34" charset="0"/>
                <a:cs typeface="Calibri" panose="020F0502020204030204" pitchFamily="34" charset="0"/>
              </a:rPr>
              <a:t>物質</a:t>
            </a:r>
            <a:r>
              <a:rPr lang="zh-TW" altLang="en-US" dirty="0" smtClean="0">
                <a:solidFill>
                  <a:srgbClr val="2EB6BA"/>
                </a:solidFill>
                <a:latin typeface="Calibri" panose="020F0502020204030204" pitchFamily="34" charset="0"/>
                <a:cs typeface="Calibri" panose="020F0502020204030204" pitchFamily="34" charset="0"/>
              </a:rPr>
              <a:t>引誘</a:t>
            </a:r>
            <a:endParaRPr lang="en-US" altLang="zh-TW" dirty="0" smtClean="0">
              <a:solidFill>
                <a:srgbClr val="2EB6BA"/>
              </a:solidFill>
              <a:latin typeface="Calibri" panose="020F0502020204030204" pitchFamily="34" charset="0"/>
              <a:cs typeface="Calibri" panose="020F0502020204030204" pitchFamily="34" charset="0"/>
            </a:endParaRPr>
          </a:p>
          <a:p>
            <a:pPr marL="806450" indent="-363538" eaLnBrk="1" hangingPunct="1">
              <a:buFont typeface="Wingdings" panose="05000000000000000000" pitchFamily="2" charset="2"/>
              <a:buChar char="l"/>
              <a:tabLst>
                <a:tab pos="806450" algn="l"/>
              </a:tabLst>
              <a:defRPr/>
            </a:pPr>
            <a:r>
              <a:rPr lang="zh-TW" altLang="en-US" dirty="0">
                <a:solidFill>
                  <a:srgbClr val="2EB6BA"/>
                </a:solidFill>
                <a:latin typeface="Calibri" panose="020F0502020204030204" pitchFamily="34" charset="0"/>
                <a:cs typeface="Calibri" panose="020F0502020204030204" pitchFamily="34" charset="0"/>
              </a:rPr>
              <a:t>借貸</a:t>
            </a:r>
            <a:r>
              <a:rPr lang="zh-TW" altLang="en-US" dirty="0" smtClean="0">
                <a:solidFill>
                  <a:srgbClr val="2EB6BA"/>
                </a:solidFill>
                <a:latin typeface="Calibri" panose="020F0502020204030204" pitchFamily="34" charset="0"/>
                <a:cs typeface="Calibri" panose="020F0502020204030204" pitchFamily="34" charset="0"/>
              </a:rPr>
              <a:t>方便</a:t>
            </a:r>
            <a:endParaRPr lang="en-US" altLang="zh-TW" dirty="0" smtClean="0">
              <a:solidFill>
                <a:srgbClr val="2EB6BA"/>
              </a:solidFill>
              <a:latin typeface="Calibri" panose="020F0502020204030204" pitchFamily="34" charset="0"/>
              <a:cs typeface="Calibri" panose="020F0502020204030204" pitchFamily="34" charset="0"/>
            </a:endParaRPr>
          </a:p>
          <a:p>
            <a:pPr marL="806450" indent="-363538" eaLnBrk="1" hangingPunct="1">
              <a:buFont typeface="Wingdings" panose="05000000000000000000" pitchFamily="2" charset="2"/>
              <a:buChar char="l"/>
              <a:tabLst>
                <a:tab pos="806450" algn="l"/>
              </a:tabLst>
              <a:defRPr/>
            </a:pPr>
            <a:r>
              <a:rPr lang="zh-TW" altLang="en-US" dirty="0" smtClean="0">
                <a:solidFill>
                  <a:srgbClr val="2EB6BA"/>
                </a:solidFill>
                <a:latin typeface="Calibri" panose="020F0502020204030204" pitchFamily="34" charset="0"/>
                <a:cs typeface="Calibri" panose="020F0502020204030204" pitchFamily="34" charset="0"/>
              </a:rPr>
              <a:t>其他</a:t>
            </a:r>
            <a:endParaRPr lang="en-US" altLang="zh-TW" dirty="0">
              <a:solidFill>
                <a:srgbClr val="2EB6BA"/>
              </a:solidFill>
              <a:latin typeface="Calibri" panose="020F0502020204030204" pitchFamily="34" charset="0"/>
              <a:cs typeface="Calibri" panose="020F0502020204030204" pitchFamily="34" charset="0"/>
            </a:endParaRPr>
          </a:p>
          <a:p>
            <a:pPr eaLnBrk="1" hangingPunct="1">
              <a:tabLst>
                <a:tab pos="442913" algn="l"/>
              </a:tabLst>
              <a:defRPr/>
            </a:pPr>
            <a:endParaRPr lang="zh-TW" altLang="en-US" dirty="0">
              <a:latin typeface="Calibri" panose="020F0502020204030204" pitchFamily="34" charset="0"/>
              <a:cs typeface="Calibri" panose="020F0502020204030204" pitchFamily="34" charset="0"/>
            </a:endParaRPr>
          </a:p>
        </p:txBody>
      </p:sp>
      <p:sp>
        <p:nvSpPr>
          <p:cNvPr id="34821" name="Text Placeholder 1"/>
          <p:cNvSpPr>
            <a:spLocks noGrp="1"/>
          </p:cNvSpPr>
          <p:nvPr>
            <p:ph type="body" sz="quarter" idx="12"/>
          </p:nvPr>
        </p:nvSpPr>
        <p:spPr bwMode="auto">
          <a:xfrm>
            <a:off x="612775" y="1633538"/>
            <a:ext cx="8081963"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zh-TW" altLang="en-US" smtClean="0">
                <a:latin typeface="Calibri" pitchFamily="34" charset="0"/>
                <a:cs typeface="Calibri" pitchFamily="34" charset="0"/>
              </a:rPr>
              <a:t>活動</a:t>
            </a:r>
            <a:r>
              <a:rPr lang="en-US" altLang="zh-TW" smtClean="0">
                <a:latin typeface="Calibri" pitchFamily="34" charset="0"/>
                <a:cs typeface="Calibri" pitchFamily="34" charset="0"/>
              </a:rPr>
              <a:t>2</a:t>
            </a:r>
            <a:r>
              <a:rPr lang="zh-TW" altLang="en-US" smtClean="0">
                <a:latin typeface="Calibri" pitchFamily="34" charset="0"/>
                <a:cs typeface="Calibri" pitchFamily="34" charset="0"/>
              </a:rPr>
              <a:t>：個案一</a:t>
            </a:r>
            <a:endParaRPr lang="en-GB" altLang="zh-TW" smtClean="0">
              <a:latin typeface="Calibri" pitchFamily="34" charset="0"/>
              <a:cs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8676">
                                            <p:txEl>
                                              <p:pRg st="0" end="0"/>
                                            </p:txEl>
                                          </p:spTgt>
                                        </p:tgtEl>
                                        <p:attrNameLst>
                                          <p:attrName>style.visibility</p:attrName>
                                        </p:attrNameLst>
                                      </p:cBhvr>
                                      <p:to>
                                        <p:strVal val="visible"/>
                                      </p:to>
                                    </p:set>
                                    <p:animEffect transition="in" filter="fade">
                                      <p:cBhvr>
                                        <p:cTn id="7" dur="500"/>
                                        <p:tgtEl>
                                          <p:spTgt spid="2867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28676">
                                            <p:txEl>
                                              <p:pRg st="1" end="1"/>
                                            </p:txEl>
                                          </p:spTgt>
                                        </p:tgtEl>
                                        <p:attrNameLst>
                                          <p:attrName>style.visibility</p:attrName>
                                        </p:attrNameLst>
                                      </p:cBhvr>
                                      <p:to>
                                        <p:strVal val="visible"/>
                                      </p:to>
                                    </p:set>
                                    <p:animEffect transition="in" filter="fade">
                                      <p:cBhvr>
                                        <p:cTn id="12" dur="500"/>
                                        <p:tgtEl>
                                          <p:spTgt spid="28676">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28676">
                                            <p:txEl>
                                              <p:pRg st="2" end="2"/>
                                            </p:txEl>
                                          </p:spTgt>
                                        </p:tgtEl>
                                        <p:attrNameLst>
                                          <p:attrName>style.visibility</p:attrName>
                                        </p:attrNameLst>
                                      </p:cBhvr>
                                      <p:to>
                                        <p:strVal val="visible"/>
                                      </p:to>
                                    </p:set>
                                    <p:animEffect transition="in" filter="fade">
                                      <p:cBhvr>
                                        <p:cTn id="17" dur="500"/>
                                        <p:tgtEl>
                                          <p:spTgt spid="28676">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28676">
                                            <p:txEl>
                                              <p:pRg st="3" end="3"/>
                                            </p:txEl>
                                          </p:spTgt>
                                        </p:tgtEl>
                                        <p:attrNameLst>
                                          <p:attrName>style.visibility</p:attrName>
                                        </p:attrNameLst>
                                      </p:cBhvr>
                                      <p:to>
                                        <p:strVal val="visible"/>
                                      </p:to>
                                    </p:set>
                                    <p:animEffect transition="in" filter="fade">
                                      <p:cBhvr>
                                        <p:cTn id="22" dur="500"/>
                                        <p:tgtEl>
                                          <p:spTgt spid="28676">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28676">
                                            <p:txEl>
                                              <p:pRg st="4" end="4"/>
                                            </p:txEl>
                                          </p:spTgt>
                                        </p:tgtEl>
                                        <p:attrNameLst>
                                          <p:attrName>style.visibility</p:attrName>
                                        </p:attrNameLst>
                                      </p:cBhvr>
                                      <p:to>
                                        <p:strVal val="visible"/>
                                      </p:to>
                                    </p:set>
                                    <p:animEffect transition="in" filter="fade">
                                      <p:cBhvr>
                                        <p:cTn id="27" dur="500"/>
                                        <p:tgtEl>
                                          <p:spTgt spid="28676">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nodeType="clickEffect">
                                  <p:stCondLst>
                                    <p:cond delay="0"/>
                                  </p:stCondLst>
                                  <p:childTnLst>
                                    <p:set>
                                      <p:cBhvr>
                                        <p:cTn id="31" dur="1" fill="hold">
                                          <p:stCondLst>
                                            <p:cond delay="0"/>
                                          </p:stCondLst>
                                        </p:cTn>
                                        <p:tgtEl>
                                          <p:spTgt spid="28676">
                                            <p:txEl>
                                              <p:pRg st="5" end="5"/>
                                            </p:txEl>
                                          </p:spTgt>
                                        </p:tgtEl>
                                        <p:attrNameLst>
                                          <p:attrName>style.visibility</p:attrName>
                                        </p:attrNameLst>
                                      </p:cBhvr>
                                      <p:to>
                                        <p:strVal val="visible"/>
                                      </p:to>
                                    </p:set>
                                    <p:animEffect transition="in" filter="fade">
                                      <p:cBhvr>
                                        <p:cTn id="32" dur="500"/>
                                        <p:tgtEl>
                                          <p:spTgt spid="28676">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nodeType="clickEffect">
                                  <p:stCondLst>
                                    <p:cond delay="0"/>
                                  </p:stCondLst>
                                  <p:childTnLst>
                                    <p:set>
                                      <p:cBhvr>
                                        <p:cTn id="36" dur="1" fill="hold">
                                          <p:stCondLst>
                                            <p:cond delay="0"/>
                                          </p:stCondLst>
                                        </p:cTn>
                                        <p:tgtEl>
                                          <p:spTgt spid="28676">
                                            <p:txEl>
                                              <p:pRg st="6" end="6"/>
                                            </p:txEl>
                                          </p:spTgt>
                                        </p:tgtEl>
                                        <p:attrNameLst>
                                          <p:attrName>style.visibility</p:attrName>
                                        </p:attrNameLst>
                                      </p:cBhvr>
                                      <p:to>
                                        <p:strVal val="visible"/>
                                      </p:to>
                                    </p:set>
                                    <p:animEffect transition="in" filter="fade">
                                      <p:cBhvr>
                                        <p:cTn id="37" dur="500"/>
                                        <p:tgtEl>
                                          <p:spTgt spid="28676">
                                            <p:txEl>
                                              <p:pRg st="6" end="6"/>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0" presetClass="entr" presetSubtype="0" fill="hold" nodeType="clickEffect">
                                  <p:stCondLst>
                                    <p:cond delay="0"/>
                                  </p:stCondLst>
                                  <p:childTnLst>
                                    <p:set>
                                      <p:cBhvr>
                                        <p:cTn id="41" dur="1" fill="hold">
                                          <p:stCondLst>
                                            <p:cond delay="0"/>
                                          </p:stCondLst>
                                        </p:cTn>
                                        <p:tgtEl>
                                          <p:spTgt spid="28676">
                                            <p:txEl>
                                              <p:pRg st="7" end="7"/>
                                            </p:txEl>
                                          </p:spTgt>
                                        </p:tgtEl>
                                        <p:attrNameLst>
                                          <p:attrName>style.visibility</p:attrName>
                                        </p:attrNameLst>
                                      </p:cBhvr>
                                      <p:to>
                                        <p:strVal val="visible"/>
                                      </p:to>
                                    </p:set>
                                    <p:animEffect transition="in" filter="fade">
                                      <p:cBhvr>
                                        <p:cTn id="42" dur="500"/>
                                        <p:tgtEl>
                                          <p:spTgt spid="28676">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字版面配置區 5"/>
          <p:cNvSpPr>
            <a:spLocks noGrp="1"/>
          </p:cNvSpPr>
          <p:nvPr>
            <p:ph type="body" sz="quarter" idx="19"/>
          </p:nvPr>
        </p:nvSpPr>
        <p:spPr>
          <a:xfrm>
            <a:off x="539750" y="6159500"/>
            <a:ext cx="1335088" cy="147638"/>
          </a:xfrm>
        </p:spPr>
        <p:txBody>
          <a:bodyPr/>
          <a:lstStyle/>
          <a:p>
            <a:pPr eaLnBrk="1" fontAlgn="auto" hangingPunct="1">
              <a:spcAft>
                <a:spcPts val="0"/>
              </a:spcAft>
              <a:defRPr/>
            </a:pPr>
            <a:endParaRPr lang="zh-HK" altLang="en-US"/>
          </a:p>
        </p:txBody>
      </p:sp>
      <p:pic>
        <p:nvPicPr>
          <p:cNvPr id="35843" name="Picture 2" descr="L:\Typeset-ebook\IEC\icons\icon_0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775" y="581025"/>
            <a:ext cx="1677988"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6" name="文字版面配置區 2"/>
          <p:cNvSpPr>
            <a:spLocks noGrp="1"/>
          </p:cNvSpPr>
          <p:nvPr>
            <p:ph type="body" sz="quarter" idx="13"/>
          </p:nvPr>
        </p:nvSpPr>
        <p:spPr bwMode="auto">
          <a:xfrm>
            <a:off x="612775" y="2351088"/>
            <a:ext cx="7872413" cy="1793875"/>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457200" indent="-457200" eaLnBrk="1" hangingPunct="1">
              <a:buFont typeface="Arial" pitchFamily="34" charset="0"/>
              <a:buAutoNum type="arabicPeriod" startAt="3"/>
              <a:tabLst>
                <a:tab pos="442913" algn="l"/>
              </a:tabLst>
              <a:defRPr/>
            </a:pPr>
            <a:r>
              <a:rPr lang="zh-TW" altLang="en-US" dirty="0" smtClean="0">
                <a:latin typeface="Calibri" panose="020F0502020204030204" pitchFamily="34" charset="0"/>
                <a:cs typeface="Calibri" panose="020F0502020204030204" pitchFamily="34" charset="0"/>
              </a:rPr>
              <a:t>每</a:t>
            </a:r>
            <a:r>
              <a:rPr lang="zh-TW" altLang="en-US" dirty="0">
                <a:latin typeface="Calibri" panose="020F0502020204030204" pitchFamily="34" charset="0"/>
                <a:cs typeface="Calibri" panose="020F0502020204030204" pitchFamily="34" charset="0"/>
              </a:rPr>
              <a:t>個人都必須儲蓄嗎？為甚麼</a:t>
            </a:r>
            <a:r>
              <a:rPr lang="zh-TW" altLang="en-US" dirty="0" smtClean="0">
                <a:latin typeface="Calibri" panose="020F0502020204030204" pitchFamily="34" charset="0"/>
                <a:cs typeface="Calibri" panose="020F0502020204030204" pitchFamily="34" charset="0"/>
              </a:rPr>
              <a:t>？</a:t>
            </a:r>
            <a:endParaRPr lang="en-US" altLang="zh-TW" dirty="0" smtClean="0">
              <a:latin typeface="Calibri" panose="020F0502020204030204" pitchFamily="34" charset="0"/>
              <a:cs typeface="Calibri" panose="020F0502020204030204" pitchFamily="34" charset="0"/>
            </a:endParaRPr>
          </a:p>
          <a:p>
            <a:pPr marL="1520825" indent="-1079500" eaLnBrk="1" hangingPunct="1">
              <a:tabLst>
                <a:tab pos="1520825" algn="l"/>
              </a:tabLst>
              <a:defRPr/>
            </a:pPr>
            <a:r>
              <a:rPr lang="zh-TW" altLang="en-US" b="1" dirty="0">
                <a:solidFill>
                  <a:srgbClr val="2EB6BA"/>
                </a:solidFill>
                <a:latin typeface="Calibri" panose="020F0502020204030204" pitchFamily="34" charset="0"/>
                <a:cs typeface="Calibri" panose="020F0502020204030204" pitchFamily="34" charset="0"/>
              </a:rPr>
              <a:t>必須</a:t>
            </a:r>
            <a:r>
              <a:rPr lang="zh-TW" altLang="en-US" dirty="0" smtClean="0">
                <a:solidFill>
                  <a:srgbClr val="2EB6BA"/>
                </a:solidFill>
                <a:latin typeface="Calibri" panose="020F0502020204030204" pitchFamily="34" charset="0"/>
                <a:cs typeface="Calibri" panose="020F0502020204030204" pitchFamily="34" charset="0"/>
              </a:rPr>
              <a:t>：</a:t>
            </a:r>
            <a:r>
              <a:rPr lang="en-US" altLang="zh-TW" dirty="0" smtClean="0">
                <a:solidFill>
                  <a:srgbClr val="2EB6BA"/>
                </a:solidFill>
                <a:latin typeface="Calibri" panose="020F0502020204030204" pitchFamily="34" charset="0"/>
                <a:cs typeface="Calibri" panose="020F0502020204030204" pitchFamily="34" charset="0"/>
              </a:rPr>
              <a:t>	</a:t>
            </a:r>
            <a:r>
              <a:rPr lang="zh-TW" altLang="en-US" dirty="0" smtClean="0">
                <a:solidFill>
                  <a:srgbClr val="2EB6BA"/>
                </a:solidFill>
                <a:latin typeface="Calibri" panose="020F0502020204030204" pitchFamily="34" charset="0"/>
                <a:cs typeface="Calibri" panose="020F0502020204030204" pitchFamily="34" charset="0"/>
              </a:rPr>
              <a:t>儲蓄</a:t>
            </a:r>
            <a:r>
              <a:rPr lang="zh-TW" altLang="en-US" dirty="0">
                <a:solidFill>
                  <a:srgbClr val="2EB6BA"/>
                </a:solidFill>
                <a:latin typeface="Calibri" panose="020F0502020204030204" pitchFamily="34" charset="0"/>
                <a:cs typeface="Calibri" panose="020F0502020204030204" pitchFamily="34" charset="0"/>
              </a:rPr>
              <a:t>有助達到財務目標。即使現時沒有即時需要，但將來或會有置業、結婚需要</a:t>
            </a:r>
            <a:r>
              <a:rPr lang="zh-TW" altLang="en-US" dirty="0" smtClean="0">
                <a:solidFill>
                  <a:srgbClr val="2EB6BA"/>
                </a:solidFill>
                <a:latin typeface="Calibri" panose="020F0502020204030204" pitchFamily="34" charset="0"/>
                <a:cs typeface="Calibri" panose="020F0502020204030204" pitchFamily="34" charset="0"/>
              </a:rPr>
              <a:t>。</a:t>
            </a:r>
            <a:endParaRPr lang="en-US" altLang="zh-TW" dirty="0" smtClean="0">
              <a:solidFill>
                <a:srgbClr val="2EB6BA"/>
              </a:solidFill>
              <a:latin typeface="Calibri" panose="020F0502020204030204" pitchFamily="34" charset="0"/>
              <a:cs typeface="Calibri" panose="020F0502020204030204" pitchFamily="34" charset="0"/>
            </a:endParaRPr>
          </a:p>
          <a:p>
            <a:pPr marL="1520825" indent="-1079500" eaLnBrk="1" hangingPunct="1">
              <a:tabLst>
                <a:tab pos="1520825" algn="l"/>
              </a:tabLst>
              <a:defRPr/>
            </a:pPr>
            <a:r>
              <a:rPr lang="zh-TW" altLang="en-US" b="1" dirty="0">
                <a:solidFill>
                  <a:srgbClr val="2EB6BA"/>
                </a:solidFill>
                <a:latin typeface="Calibri" panose="020F0502020204030204" pitchFamily="34" charset="0"/>
                <a:cs typeface="Calibri" panose="020F0502020204030204" pitchFamily="34" charset="0"/>
              </a:rPr>
              <a:t>非必須</a:t>
            </a:r>
            <a:r>
              <a:rPr lang="zh-TW" altLang="en-US" dirty="0" smtClean="0">
                <a:solidFill>
                  <a:srgbClr val="2EB6BA"/>
                </a:solidFill>
                <a:latin typeface="Calibri" panose="020F0502020204030204" pitchFamily="34" charset="0"/>
                <a:cs typeface="Calibri" panose="020F0502020204030204" pitchFamily="34" charset="0"/>
              </a:rPr>
              <a:t>：</a:t>
            </a:r>
            <a:r>
              <a:rPr lang="en-US" altLang="zh-TW" dirty="0" smtClean="0">
                <a:solidFill>
                  <a:srgbClr val="2EB6BA"/>
                </a:solidFill>
                <a:latin typeface="Calibri" panose="020F0502020204030204" pitchFamily="34" charset="0"/>
                <a:cs typeface="Calibri" panose="020F0502020204030204" pitchFamily="34" charset="0"/>
              </a:rPr>
              <a:t>	</a:t>
            </a:r>
            <a:r>
              <a:rPr lang="zh-TW" altLang="en-US" dirty="0">
                <a:solidFill>
                  <a:srgbClr val="2EB6BA"/>
                </a:solidFill>
                <a:latin typeface="Calibri" panose="020F0502020204030204" pitchFamily="34" charset="0"/>
                <a:cs typeface="Calibri" panose="020F0502020204030204" pitchFamily="34" charset="0"/>
              </a:rPr>
              <a:t>儲蓄的金額取決於個人的財務能力。如果一個人擁有足夠的財富以維持生活所需，便不需要儲蓄。</a:t>
            </a:r>
            <a:endParaRPr lang="en-US" altLang="zh-TW" dirty="0">
              <a:solidFill>
                <a:srgbClr val="2EB6BA"/>
              </a:solidFill>
              <a:latin typeface="Calibri" panose="020F0502020204030204" pitchFamily="34" charset="0"/>
              <a:cs typeface="Calibri" panose="020F0502020204030204" pitchFamily="34" charset="0"/>
            </a:endParaRPr>
          </a:p>
          <a:p>
            <a:pPr marL="457200" indent="-457200" eaLnBrk="1" hangingPunct="1">
              <a:buFont typeface="Arial" pitchFamily="34" charset="0"/>
              <a:buAutoNum type="arabicPeriod" startAt="4"/>
              <a:tabLst>
                <a:tab pos="442913" algn="l"/>
              </a:tabLst>
              <a:defRPr/>
            </a:pPr>
            <a:r>
              <a:rPr lang="zh-TW" altLang="en-US" dirty="0" smtClean="0">
                <a:latin typeface="Calibri" panose="020F0502020204030204" pitchFamily="34" charset="0"/>
                <a:cs typeface="Calibri" panose="020F0502020204030204" pitchFamily="34" charset="0"/>
              </a:rPr>
              <a:t>「</a:t>
            </a:r>
            <a:r>
              <a:rPr lang="zh-TW" altLang="en-US" dirty="0">
                <a:latin typeface="Calibri" panose="020F0502020204030204" pitchFamily="34" charset="0"/>
                <a:cs typeface="Calibri" panose="020F0502020204030204" pitchFamily="34" charset="0"/>
              </a:rPr>
              <a:t>其他支出」可能包括哪些方面的開支</a:t>
            </a:r>
            <a:r>
              <a:rPr lang="zh-TW" altLang="en-US" dirty="0" smtClean="0">
                <a:latin typeface="Calibri" panose="020F0502020204030204" pitchFamily="34" charset="0"/>
                <a:cs typeface="Calibri" panose="020F0502020204030204" pitchFamily="34" charset="0"/>
              </a:rPr>
              <a:t>？</a:t>
            </a:r>
            <a:endParaRPr lang="en-US" altLang="zh-TW" dirty="0" smtClean="0">
              <a:latin typeface="Calibri" panose="020F0502020204030204" pitchFamily="34" charset="0"/>
              <a:cs typeface="Calibri" panose="020F0502020204030204" pitchFamily="34" charset="0"/>
            </a:endParaRPr>
          </a:p>
          <a:p>
            <a:pPr marL="442912" eaLnBrk="1" hangingPunct="1">
              <a:tabLst>
                <a:tab pos="806450" algn="l"/>
              </a:tabLst>
              <a:defRPr/>
            </a:pPr>
            <a:r>
              <a:rPr lang="zh-TW" altLang="en-US" dirty="0" smtClean="0">
                <a:solidFill>
                  <a:srgbClr val="00C1D5"/>
                </a:solidFill>
              </a:rPr>
              <a:t>  捐獻</a:t>
            </a:r>
            <a:r>
              <a:rPr lang="zh-TW" altLang="en-US" dirty="0">
                <a:solidFill>
                  <a:srgbClr val="00C1D5"/>
                </a:solidFill>
              </a:rPr>
              <a:t>、衣飾、補習費、文具、醫療、送禮</a:t>
            </a:r>
            <a:r>
              <a:rPr lang="zh-TW" altLang="en-US" dirty="0" smtClean="0">
                <a:solidFill>
                  <a:srgbClr val="00C1D5"/>
                </a:solidFill>
              </a:rPr>
              <a:t>等。</a:t>
            </a:r>
            <a:endParaRPr lang="en-US" altLang="zh-TW" dirty="0">
              <a:solidFill>
                <a:srgbClr val="00C1D5"/>
              </a:solidFill>
              <a:latin typeface="Calibri" panose="020F0502020204030204" pitchFamily="34" charset="0"/>
              <a:cs typeface="Calibri" panose="020F0502020204030204" pitchFamily="34" charset="0"/>
            </a:endParaRPr>
          </a:p>
        </p:txBody>
      </p:sp>
      <p:sp>
        <p:nvSpPr>
          <p:cNvPr id="35845" name="Text Placeholder 1"/>
          <p:cNvSpPr>
            <a:spLocks noGrp="1"/>
          </p:cNvSpPr>
          <p:nvPr>
            <p:ph type="body" sz="quarter" idx="12"/>
          </p:nvPr>
        </p:nvSpPr>
        <p:spPr bwMode="auto">
          <a:xfrm>
            <a:off x="612775" y="1633538"/>
            <a:ext cx="8081963"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zh-TW" altLang="en-US" smtClean="0">
                <a:latin typeface="Calibri" pitchFamily="34" charset="0"/>
                <a:cs typeface="Calibri" pitchFamily="34" charset="0"/>
              </a:rPr>
              <a:t>活動</a:t>
            </a:r>
            <a:r>
              <a:rPr lang="en-US" altLang="zh-TW" smtClean="0">
                <a:latin typeface="Calibri" pitchFamily="34" charset="0"/>
                <a:cs typeface="Calibri" pitchFamily="34" charset="0"/>
              </a:rPr>
              <a:t>2</a:t>
            </a:r>
            <a:r>
              <a:rPr lang="zh-TW" altLang="en-US" smtClean="0">
                <a:latin typeface="Calibri" pitchFamily="34" charset="0"/>
                <a:cs typeface="Calibri" pitchFamily="34" charset="0"/>
              </a:rPr>
              <a:t>：個案一</a:t>
            </a:r>
            <a:endParaRPr lang="en-GB" altLang="zh-TW" smtClean="0">
              <a:latin typeface="Calibri" pitchFamily="34" charset="0"/>
              <a:cs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8676">
                                            <p:txEl>
                                              <p:pRg st="0" end="0"/>
                                            </p:txEl>
                                          </p:spTgt>
                                        </p:tgtEl>
                                        <p:attrNameLst>
                                          <p:attrName>style.visibility</p:attrName>
                                        </p:attrNameLst>
                                      </p:cBhvr>
                                      <p:to>
                                        <p:strVal val="visible"/>
                                      </p:to>
                                    </p:set>
                                    <p:animEffect transition="in" filter="fade">
                                      <p:cBhvr>
                                        <p:cTn id="7" dur="500"/>
                                        <p:tgtEl>
                                          <p:spTgt spid="2867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28676">
                                            <p:txEl>
                                              <p:pRg st="1" end="1"/>
                                            </p:txEl>
                                          </p:spTgt>
                                        </p:tgtEl>
                                        <p:attrNameLst>
                                          <p:attrName>style.visibility</p:attrName>
                                        </p:attrNameLst>
                                      </p:cBhvr>
                                      <p:to>
                                        <p:strVal val="visible"/>
                                      </p:to>
                                    </p:set>
                                    <p:animEffect transition="in" filter="fade">
                                      <p:cBhvr>
                                        <p:cTn id="12" dur="500"/>
                                        <p:tgtEl>
                                          <p:spTgt spid="28676">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28676">
                                            <p:txEl>
                                              <p:pRg st="2" end="2"/>
                                            </p:txEl>
                                          </p:spTgt>
                                        </p:tgtEl>
                                        <p:attrNameLst>
                                          <p:attrName>style.visibility</p:attrName>
                                        </p:attrNameLst>
                                      </p:cBhvr>
                                      <p:to>
                                        <p:strVal val="visible"/>
                                      </p:to>
                                    </p:set>
                                    <p:animEffect transition="in" filter="fade">
                                      <p:cBhvr>
                                        <p:cTn id="17" dur="500"/>
                                        <p:tgtEl>
                                          <p:spTgt spid="28676">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28676">
                                            <p:txEl>
                                              <p:pRg st="3" end="3"/>
                                            </p:txEl>
                                          </p:spTgt>
                                        </p:tgtEl>
                                        <p:attrNameLst>
                                          <p:attrName>style.visibility</p:attrName>
                                        </p:attrNameLst>
                                      </p:cBhvr>
                                      <p:to>
                                        <p:strVal val="visible"/>
                                      </p:to>
                                    </p:set>
                                    <p:animEffect transition="in" filter="fade">
                                      <p:cBhvr>
                                        <p:cTn id="22" dur="500"/>
                                        <p:tgtEl>
                                          <p:spTgt spid="28676">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28676">
                                            <p:txEl>
                                              <p:pRg st="4" end="4"/>
                                            </p:txEl>
                                          </p:spTgt>
                                        </p:tgtEl>
                                        <p:attrNameLst>
                                          <p:attrName>style.visibility</p:attrName>
                                        </p:attrNameLst>
                                      </p:cBhvr>
                                      <p:to>
                                        <p:strVal val="visible"/>
                                      </p:to>
                                    </p:set>
                                    <p:animEffect transition="in" filter="fade">
                                      <p:cBhvr>
                                        <p:cTn id="27" dur="500"/>
                                        <p:tgtEl>
                                          <p:spTgt spid="2867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字版面配置區 5"/>
          <p:cNvSpPr>
            <a:spLocks noGrp="1"/>
          </p:cNvSpPr>
          <p:nvPr>
            <p:ph type="body" sz="quarter" idx="19"/>
          </p:nvPr>
        </p:nvSpPr>
        <p:spPr>
          <a:xfrm>
            <a:off x="539750" y="6159500"/>
            <a:ext cx="1335088" cy="147638"/>
          </a:xfrm>
        </p:spPr>
        <p:txBody>
          <a:bodyPr/>
          <a:lstStyle/>
          <a:p>
            <a:pPr eaLnBrk="1" fontAlgn="auto" hangingPunct="1">
              <a:spcAft>
                <a:spcPts val="0"/>
              </a:spcAft>
              <a:defRPr/>
            </a:pPr>
            <a:endParaRPr lang="zh-HK" altLang="en-US"/>
          </a:p>
        </p:txBody>
      </p:sp>
      <p:pic>
        <p:nvPicPr>
          <p:cNvPr id="36867" name="Picture 2" descr="L:\Typeset-ebook\IEC\icons\icon_0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538" y="312738"/>
            <a:ext cx="1677987"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8" name="文字版面配置區 2"/>
          <p:cNvSpPr>
            <a:spLocks noGrp="1"/>
          </p:cNvSpPr>
          <p:nvPr>
            <p:ph type="body" sz="quarter" idx="13"/>
          </p:nvPr>
        </p:nvSpPr>
        <p:spPr bwMode="auto">
          <a:xfrm>
            <a:off x="722313" y="4551363"/>
            <a:ext cx="7872412" cy="1933575"/>
          </a:xfrm>
          <a:solidFill>
            <a:srgbClr val="00C1D5"/>
          </a:solidFill>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tabLst>
                <a:tab pos="442913" algn="l"/>
              </a:tabLst>
            </a:pPr>
            <a:r>
              <a:rPr lang="zh-TW" altLang="en-US" smtClean="0">
                <a:latin typeface="Calibri" pitchFamily="34" charset="0"/>
                <a:cs typeface="Calibri" pitchFamily="34" charset="0"/>
              </a:rPr>
              <a:t>李小華：「我跟女朋友美玲剛剛</a:t>
            </a:r>
            <a:r>
              <a:rPr lang="en-US" altLang="zh-TW" smtClean="0">
                <a:latin typeface="Calibri" pitchFamily="34" charset="0"/>
                <a:cs typeface="Calibri" pitchFamily="34" charset="0"/>
              </a:rPr>
              <a:t>『</a:t>
            </a:r>
            <a:r>
              <a:rPr lang="zh-TW" altLang="en-US" smtClean="0">
                <a:latin typeface="Calibri" pitchFamily="34" charset="0"/>
                <a:cs typeface="Calibri" pitchFamily="34" charset="0"/>
              </a:rPr>
              <a:t>拉埋天窗</a:t>
            </a:r>
            <a:r>
              <a:rPr lang="en-US" altLang="zh-TW" smtClean="0">
                <a:latin typeface="Calibri" pitchFamily="34" charset="0"/>
                <a:cs typeface="Calibri" pitchFamily="34" charset="0"/>
              </a:rPr>
              <a:t>』</a:t>
            </a:r>
            <a:r>
              <a:rPr lang="zh-TW" altLang="en-US" smtClean="0">
                <a:latin typeface="Calibri" pitchFamily="34" charset="0"/>
                <a:cs typeface="Calibri" pitchFamily="34" charset="0"/>
              </a:rPr>
              <a:t>，但我沒有置業的打算。現時樓價高企，不管如何努力也不能置業。我們應該減少儲蓄，盡情享樂，多去旅行增廣見聞。結婚後一起租屋居住也可以。」</a:t>
            </a:r>
          </a:p>
          <a:p>
            <a:pPr eaLnBrk="1" hangingPunct="1">
              <a:tabLst>
                <a:tab pos="442913" algn="l"/>
              </a:tabLst>
            </a:pPr>
            <a:r>
              <a:rPr lang="zh-TW" altLang="en-US" smtClean="0">
                <a:latin typeface="Calibri" pitchFamily="34" charset="0"/>
                <a:cs typeface="Calibri" pitchFamily="34" charset="0"/>
              </a:rPr>
              <a:t>陳美玲：「身邊不少朋友節衣縮食，只為儲蓄金錢購買物業。小華你應該多為將來打算，不應只顧眼前。」</a:t>
            </a:r>
          </a:p>
        </p:txBody>
      </p:sp>
      <p:sp>
        <p:nvSpPr>
          <p:cNvPr id="36869" name="Text Placeholder 1"/>
          <p:cNvSpPr>
            <a:spLocks noGrp="1"/>
          </p:cNvSpPr>
          <p:nvPr>
            <p:ph type="body" sz="quarter" idx="12"/>
          </p:nvPr>
        </p:nvSpPr>
        <p:spPr bwMode="auto">
          <a:xfrm>
            <a:off x="617538" y="1236663"/>
            <a:ext cx="8081962"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zh-TW" altLang="en-US" smtClean="0">
                <a:latin typeface="Calibri" pitchFamily="34" charset="0"/>
                <a:cs typeface="Calibri" pitchFamily="34" charset="0"/>
              </a:rPr>
              <a:t>活動</a:t>
            </a:r>
            <a:r>
              <a:rPr lang="en-US" altLang="zh-TW" smtClean="0">
                <a:latin typeface="Calibri" pitchFamily="34" charset="0"/>
                <a:cs typeface="Calibri" pitchFamily="34" charset="0"/>
              </a:rPr>
              <a:t>2</a:t>
            </a:r>
            <a:r>
              <a:rPr lang="zh-TW" altLang="en-US" smtClean="0">
                <a:latin typeface="Calibri" pitchFamily="34" charset="0"/>
                <a:cs typeface="Calibri" pitchFamily="34" charset="0"/>
              </a:rPr>
              <a:t>：個案二</a:t>
            </a:r>
            <a:endParaRPr lang="en-GB" altLang="zh-TW" smtClean="0">
              <a:latin typeface="Calibri" pitchFamily="34" charset="0"/>
              <a:cs typeface="Calibri" pitchFamily="34" charset="0"/>
            </a:endParaRPr>
          </a:p>
        </p:txBody>
      </p:sp>
      <p:pic>
        <p:nvPicPr>
          <p:cNvPr id="36870" name="圖片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22313" y="1779588"/>
            <a:ext cx="7902575" cy="268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6868">
                                            <p:bg/>
                                          </p:spTgt>
                                        </p:tgtEl>
                                        <p:attrNameLst>
                                          <p:attrName>style.visibility</p:attrName>
                                        </p:attrNameLst>
                                      </p:cBhvr>
                                      <p:to>
                                        <p:strVal val="visible"/>
                                      </p:to>
                                    </p:set>
                                    <p:animEffect transition="in" filter="fade">
                                      <p:cBhvr>
                                        <p:cTn id="7" dur="500"/>
                                        <p:tgtEl>
                                          <p:spTgt spid="36868">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6868">
                                            <p:txEl>
                                              <p:pRg st="0" end="0"/>
                                            </p:txEl>
                                          </p:spTgt>
                                        </p:tgtEl>
                                        <p:attrNameLst>
                                          <p:attrName>style.visibility</p:attrName>
                                        </p:attrNameLst>
                                      </p:cBhvr>
                                      <p:to>
                                        <p:strVal val="visible"/>
                                      </p:to>
                                    </p:set>
                                    <p:animEffect transition="in" filter="fade">
                                      <p:cBhvr>
                                        <p:cTn id="10" dur="500"/>
                                        <p:tgtEl>
                                          <p:spTgt spid="36868">
                                            <p:txEl>
                                              <p:pRg st="0" end="0"/>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6868">
                                            <p:txEl>
                                              <p:pRg st="1" end="1"/>
                                            </p:txEl>
                                          </p:spTgt>
                                        </p:tgtEl>
                                        <p:attrNameLst>
                                          <p:attrName>style.visibility</p:attrName>
                                        </p:attrNameLst>
                                      </p:cBhvr>
                                      <p:to>
                                        <p:strVal val="visible"/>
                                      </p:to>
                                    </p:set>
                                    <p:animEffect transition="in" filter="fade">
                                      <p:cBhvr>
                                        <p:cTn id="15" dur="500"/>
                                        <p:tgtEl>
                                          <p:spTgt spid="3686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8"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extLst>
          </p:cNvPr>
          <p:cNvSpPr>
            <a:spLocks noGrp="1"/>
          </p:cNvSpPr>
          <p:nvPr>
            <p:ph type="sldNum" sz="quarter" idx="14"/>
          </p:nvPr>
        </p:nvSpPr>
        <p:spPr/>
        <p:txBody>
          <a:bodyPr/>
          <a:lstStyle/>
          <a:p>
            <a:pPr>
              <a:defRPr/>
            </a:pPr>
            <a:fld id="{91785A46-685F-49B1-A5CD-A320E55BE3D7}" type="slidenum">
              <a:rPr lang="en-US"/>
              <a:pPr>
                <a:defRPr/>
              </a:pPr>
              <a:t>2</a:t>
            </a:fld>
            <a:endParaRPr lang="en-US" dirty="0"/>
          </a:p>
        </p:txBody>
      </p:sp>
      <p:sp>
        <p:nvSpPr>
          <p:cNvPr id="22531" name="Text Placeholder 3"/>
          <p:cNvSpPr txBox="1">
            <a:spLocks/>
          </p:cNvSpPr>
          <p:nvPr/>
        </p:nvSpPr>
        <p:spPr bwMode="auto">
          <a:xfrm>
            <a:off x="731838" y="692150"/>
            <a:ext cx="7680325"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eaLnBrk="0" hangingPunct="0">
              <a:defRPr kumimoji="1">
                <a:solidFill>
                  <a:schemeClr val="tx1"/>
                </a:solidFill>
                <a:latin typeface="Arial" pitchFamily="34" charset="0"/>
                <a:ea typeface="新細明體" pitchFamily="18" charset="-120"/>
              </a:defRPr>
            </a:lvl1pPr>
            <a:lvl2pPr marL="742950" indent="-285750" defTabSz="685800" eaLnBrk="0" hangingPunct="0">
              <a:defRPr kumimoji="1">
                <a:solidFill>
                  <a:schemeClr val="tx1"/>
                </a:solidFill>
                <a:latin typeface="Arial" pitchFamily="34" charset="0"/>
                <a:ea typeface="新細明體" pitchFamily="18" charset="-120"/>
              </a:defRPr>
            </a:lvl2pPr>
            <a:lvl3pPr marL="857250" indent="-171450" defTabSz="685800" eaLnBrk="0" hangingPunct="0">
              <a:defRPr kumimoji="1">
                <a:solidFill>
                  <a:schemeClr val="tx1"/>
                </a:solidFill>
                <a:latin typeface="Arial" pitchFamily="34" charset="0"/>
                <a:ea typeface="新細明體" pitchFamily="18" charset="-120"/>
              </a:defRPr>
            </a:lvl3pPr>
            <a:lvl4pPr marL="1200150" indent="-171450" defTabSz="685800" eaLnBrk="0" hangingPunct="0">
              <a:defRPr kumimoji="1">
                <a:solidFill>
                  <a:schemeClr val="tx1"/>
                </a:solidFill>
                <a:latin typeface="Arial" pitchFamily="34" charset="0"/>
                <a:ea typeface="新細明體" pitchFamily="18" charset="-120"/>
              </a:defRPr>
            </a:lvl4pPr>
            <a:lvl5pPr marL="1543050" indent="-171450" defTabSz="685800" eaLnBrk="0" hangingPunct="0">
              <a:defRPr kumimoji="1">
                <a:solidFill>
                  <a:schemeClr val="tx1"/>
                </a:solidFill>
                <a:latin typeface="Arial" pitchFamily="34" charset="0"/>
                <a:ea typeface="新細明體" pitchFamily="18" charset="-120"/>
              </a:defRPr>
            </a:lvl5pPr>
            <a:lvl6pPr marL="2000250" indent="-171450" defTabSz="6858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457450" indent="-171450" defTabSz="685800" eaLnBrk="0" fontAlgn="base" hangingPunct="0">
              <a:spcBef>
                <a:spcPct val="0"/>
              </a:spcBef>
              <a:spcAft>
                <a:spcPct val="0"/>
              </a:spcAft>
              <a:defRPr kumimoji="1">
                <a:solidFill>
                  <a:schemeClr val="tx1"/>
                </a:solidFill>
                <a:latin typeface="Arial" pitchFamily="34" charset="0"/>
                <a:ea typeface="新細明體" pitchFamily="18" charset="-120"/>
              </a:defRPr>
            </a:lvl7pPr>
            <a:lvl8pPr marL="2914650" indent="-171450" defTabSz="6858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371850" indent="-171450" defTabSz="6858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lnSpc>
                <a:spcPts val="2550"/>
              </a:lnSpc>
              <a:spcBef>
                <a:spcPts val="750"/>
              </a:spcBef>
              <a:buFont typeface="Arial" pitchFamily="34" charset="0"/>
              <a:buNone/>
            </a:pPr>
            <a:r>
              <a:rPr lang="zh-TW" altLang="en-US" sz="2500" b="1">
                <a:solidFill>
                  <a:srgbClr val="645F9B"/>
                </a:solidFill>
                <a:latin typeface="Microsoft JhengHei" pitchFamily="34" charset="-120"/>
                <a:ea typeface="Microsoft JhengHei" pitchFamily="34" charset="-120"/>
                <a:cs typeface="Calibri" pitchFamily="34" charset="0"/>
              </a:rPr>
              <a:t>有關投資者</a:t>
            </a:r>
            <a:r>
              <a:rPr lang="zh-HK" altLang="en-US" sz="2500" b="1">
                <a:solidFill>
                  <a:srgbClr val="645F9B"/>
                </a:solidFill>
                <a:latin typeface="Microsoft JhengHei" pitchFamily="34" charset="-120"/>
                <a:ea typeface="Microsoft JhengHei" pitchFamily="34" charset="-120"/>
                <a:cs typeface="Calibri" pitchFamily="34" charset="0"/>
              </a:rPr>
              <a:t>及理財</a:t>
            </a:r>
            <a:r>
              <a:rPr lang="zh-TW" altLang="en-US" sz="2500" b="1">
                <a:solidFill>
                  <a:srgbClr val="645F9B"/>
                </a:solidFill>
                <a:latin typeface="Microsoft JhengHei" pitchFamily="34" charset="-120"/>
                <a:ea typeface="Microsoft JhengHei" pitchFamily="34" charset="-120"/>
                <a:cs typeface="Calibri" pitchFamily="34" charset="0"/>
              </a:rPr>
              <a:t>教育</a:t>
            </a:r>
            <a:r>
              <a:rPr lang="zh-HK" altLang="en-US" sz="2500" b="1">
                <a:solidFill>
                  <a:srgbClr val="645F9B"/>
                </a:solidFill>
                <a:latin typeface="Microsoft JhengHei" pitchFamily="34" charset="-120"/>
                <a:ea typeface="Microsoft JhengHei" pitchFamily="34" charset="-120"/>
                <a:cs typeface="Calibri" pitchFamily="34" charset="0"/>
              </a:rPr>
              <a:t>委員會</a:t>
            </a:r>
            <a:endParaRPr lang="zh-TW" altLang="en-US" sz="2500">
              <a:solidFill>
                <a:srgbClr val="645F9B"/>
              </a:solidFill>
              <a:latin typeface="Microsoft JhengHei" pitchFamily="34" charset="-120"/>
              <a:ea typeface="Microsoft JhengHei" pitchFamily="34" charset="-120"/>
              <a:cs typeface="Calibri" pitchFamily="34" charset="0"/>
            </a:endParaRPr>
          </a:p>
        </p:txBody>
      </p:sp>
      <p:sp>
        <p:nvSpPr>
          <p:cNvPr id="22532" name="Text Placeholder 1"/>
          <p:cNvSpPr txBox="1">
            <a:spLocks/>
          </p:cNvSpPr>
          <p:nvPr/>
        </p:nvSpPr>
        <p:spPr bwMode="auto">
          <a:xfrm>
            <a:off x="731838" y="1595438"/>
            <a:ext cx="7680325" cy="363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539750" eaLnBrk="0" hangingPunct="0">
              <a:defRPr kumimoji="1">
                <a:solidFill>
                  <a:schemeClr val="tx1"/>
                </a:solidFill>
                <a:latin typeface="Arial" pitchFamily="34" charset="0"/>
                <a:ea typeface="新細明體" pitchFamily="18" charset="-120"/>
              </a:defRPr>
            </a:lvl1pPr>
            <a:lvl2pPr marL="742950" indent="-285750" defTabSz="539750" eaLnBrk="0" hangingPunct="0">
              <a:defRPr kumimoji="1">
                <a:solidFill>
                  <a:schemeClr val="tx1"/>
                </a:solidFill>
                <a:latin typeface="Arial" pitchFamily="34" charset="0"/>
                <a:ea typeface="新細明體" pitchFamily="18" charset="-120"/>
              </a:defRPr>
            </a:lvl2pPr>
            <a:lvl3pPr marL="857250" indent="-171450" defTabSz="539750" eaLnBrk="0" hangingPunct="0">
              <a:defRPr kumimoji="1">
                <a:solidFill>
                  <a:schemeClr val="tx1"/>
                </a:solidFill>
                <a:latin typeface="Arial" pitchFamily="34" charset="0"/>
                <a:ea typeface="新細明體" pitchFamily="18" charset="-120"/>
              </a:defRPr>
            </a:lvl3pPr>
            <a:lvl4pPr marL="1200150" indent="-171450" defTabSz="539750" eaLnBrk="0" hangingPunct="0">
              <a:defRPr kumimoji="1">
                <a:solidFill>
                  <a:schemeClr val="tx1"/>
                </a:solidFill>
                <a:latin typeface="Arial" pitchFamily="34" charset="0"/>
                <a:ea typeface="新細明體" pitchFamily="18" charset="-120"/>
              </a:defRPr>
            </a:lvl4pPr>
            <a:lvl5pPr marL="1543050" indent="-171450" defTabSz="539750" eaLnBrk="0" hangingPunct="0">
              <a:defRPr kumimoji="1">
                <a:solidFill>
                  <a:schemeClr val="tx1"/>
                </a:solidFill>
                <a:latin typeface="Arial" pitchFamily="34" charset="0"/>
                <a:ea typeface="新細明體" pitchFamily="18" charset="-120"/>
              </a:defRPr>
            </a:lvl5pPr>
            <a:lvl6pPr marL="2000250" indent="-171450" defTabSz="539750" eaLnBrk="0" fontAlgn="base" hangingPunct="0">
              <a:spcBef>
                <a:spcPct val="0"/>
              </a:spcBef>
              <a:spcAft>
                <a:spcPct val="0"/>
              </a:spcAft>
              <a:defRPr kumimoji="1">
                <a:solidFill>
                  <a:schemeClr val="tx1"/>
                </a:solidFill>
                <a:latin typeface="Arial" pitchFamily="34" charset="0"/>
                <a:ea typeface="新細明體" pitchFamily="18" charset="-120"/>
              </a:defRPr>
            </a:lvl6pPr>
            <a:lvl7pPr marL="2457450" indent="-171450" defTabSz="539750" eaLnBrk="0" fontAlgn="base" hangingPunct="0">
              <a:spcBef>
                <a:spcPct val="0"/>
              </a:spcBef>
              <a:spcAft>
                <a:spcPct val="0"/>
              </a:spcAft>
              <a:defRPr kumimoji="1">
                <a:solidFill>
                  <a:schemeClr val="tx1"/>
                </a:solidFill>
                <a:latin typeface="Arial" pitchFamily="34" charset="0"/>
                <a:ea typeface="新細明體" pitchFamily="18" charset="-120"/>
              </a:defRPr>
            </a:lvl7pPr>
            <a:lvl8pPr marL="2914650" indent="-171450" defTabSz="539750" eaLnBrk="0" fontAlgn="base" hangingPunct="0">
              <a:spcBef>
                <a:spcPct val="0"/>
              </a:spcBef>
              <a:spcAft>
                <a:spcPct val="0"/>
              </a:spcAft>
              <a:defRPr kumimoji="1">
                <a:solidFill>
                  <a:schemeClr val="tx1"/>
                </a:solidFill>
                <a:latin typeface="Arial" pitchFamily="34" charset="0"/>
                <a:ea typeface="新細明體" pitchFamily="18" charset="-120"/>
              </a:defRPr>
            </a:lvl8pPr>
            <a:lvl9pPr marL="3371850" indent="-171450" defTabSz="53975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lnSpc>
                <a:spcPts val="2688"/>
              </a:lnSpc>
              <a:buFont typeface="+mj-lt"/>
              <a:buNone/>
            </a:pPr>
            <a:r>
              <a:rPr lang="zh-TW" altLang="en-US" sz="1600">
                <a:solidFill>
                  <a:srgbClr val="414141"/>
                </a:solidFill>
                <a:latin typeface="Microsoft JhengHei" pitchFamily="34" charset="-120"/>
                <a:ea typeface="Microsoft JhengHei" pitchFamily="34" charset="-120"/>
                <a:cs typeface="Calibri Light" pitchFamily="34" charset="0"/>
              </a:rPr>
              <a:t>投資者及理財教育委員會</a:t>
            </a:r>
            <a:r>
              <a:rPr lang="en-US" altLang="zh-TW" sz="1600">
                <a:solidFill>
                  <a:srgbClr val="414141"/>
                </a:solidFill>
                <a:latin typeface="Microsoft JhengHei" pitchFamily="34" charset="-120"/>
                <a:ea typeface="Microsoft JhengHei" pitchFamily="34" charset="-120"/>
                <a:cs typeface="Calibri Light" pitchFamily="34" charset="0"/>
              </a:rPr>
              <a:t>(</a:t>
            </a:r>
            <a:r>
              <a:rPr lang="zh-TW" altLang="en-US" sz="1600">
                <a:solidFill>
                  <a:srgbClr val="414141"/>
                </a:solidFill>
                <a:latin typeface="Microsoft JhengHei" pitchFamily="34" charset="-120"/>
                <a:ea typeface="Microsoft JhengHei" pitchFamily="34" charset="-120"/>
                <a:cs typeface="Calibri Light" pitchFamily="34" charset="0"/>
              </a:rPr>
              <a:t>投委會</a:t>
            </a:r>
            <a:r>
              <a:rPr lang="en-US" altLang="zh-TW" sz="1600">
                <a:solidFill>
                  <a:srgbClr val="414141"/>
                </a:solidFill>
                <a:latin typeface="Microsoft JhengHei" pitchFamily="34" charset="-120"/>
                <a:ea typeface="Microsoft JhengHei" pitchFamily="34" charset="-120"/>
                <a:cs typeface="Calibri Light" pitchFamily="34" charset="0"/>
              </a:rPr>
              <a:t>)</a:t>
            </a:r>
            <a:r>
              <a:rPr lang="zh-TW" altLang="en-US" sz="1600">
                <a:solidFill>
                  <a:srgbClr val="414141"/>
                </a:solidFill>
                <a:latin typeface="Microsoft JhengHei" pitchFamily="34" charset="-120"/>
                <a:ea typeface="Microsoft JhengHei" pitchFamily="34" charset="-120"/>
                <a:cs typeface="Calibri Light" pitchFamily="34" charset="0"/>
              </a:rPr>
              <a:t>於</a:t>
            </a:r>
            <a:r>
              <a:rPr lang="en-US" altLang="zh-TW" sz="1600">
                <a:solidFill>
                  <a:srgbClr val="414141"/>
                </a:solidFill>
                <a:latin typeface="Microsoft JhengHei" pitchFamily="34" charset="-120"/>
                <a:ea typeface="Microsoft JhengHei" pitchFamily="34" charset="-120"/>
                <a:cs typeface="Calibri Light" pitchFamily="34" charset="0"/>
              </a:rPr>
              <a:t>2012</a:t>
            </a:r>
            <a:r>
              <a:rPr lang="zh-TW" altLang="en-US" sz="1600">
                <a:solidFill>
                  <a:srgbClr val="414141"/>
                </a:solidFill>
                <a:latin typeface="Microsoft JhengHei" pitchFamily="34" charset="-120"/>
                <a:ea typeface="Microsoft JhengHei" pitchFamily="34" charset="-120"/>
                <a:cs typeface="Calibri Light" pitchFamily="34" charset="0"/>
              </a:rPr>
              <a:t>年成立，是專責帶領香港金融理財知識和能力發展的公營機構，並獲四家金融監管機構及教育局支持。投委會透過消費者教育平台「錢家有道」推廣及提供免費和持平公正的理財教育資源及計劃，並帶領理財能力策略為持份者締造有利環境，從而為香港不同群組提供更多優質的理財教育。</a:t>
            </a:r>
          </a:p>
          <a:p>
            <a:pPr eaLnBrk="1" hangingPunct="1">
              <a:lnSpc>
                <a:spcPts val="2688"/>
              </a:lnSpc>
              <a:buFont typeface="+mj-lt"/>
              <a:buNone/>
            </a:pPr>
            <a:endParaRPr lang="en-US" altLang="zh-TW" sz="1600">
              <a:solidFill>
                <a:srgbClr val="414141"/>
              </a:solidFill>
              <a:latin typeface="Microsoft JhengHei" pitchFamily="34" charset="-120"/>
              <a:ea typeface="Microsoft JhengHei" pitchFamily="34" charset="-120"/>
              <a:cs typeface="Calibri Light" pitchFamily="34" charset="0"/>
            </a:endParaRPr>
          </a:p>
          <a:p>
            <a:pPr eaLnBrk="1" hangingPunct="1">
              <a:lnSpc>
                <a:spcPts val="2688"/>
              </a:lnSpc>
              <a:buFont typeface="+mj-lt"/>
              <a:buNone/>
            </a:pPr>
            <a:r>
              <a:rPr lang="zh-TW" altLang="en-US" sz="1600">
                <a:solidFill>
                  <a:srgbClr val="414141"/>
                </a:solidFill>
                <a:latin typeface="Microsoft JhengHei" pitchFamily="34" charset="-120"/>
                <a:ea typeface="Microsoft JhengHei" pitchFamily="34" charset="-120"/>
                <a:cs typeface="Calibri Light" pitchFamily="34" charset="0"/>
              </a:rPr>
              <a:t>請瀏覽投委會網站</a:t>
            </a:r>
            <a:r>
              <a:rPr lang="en-HK" altLang="zh-TW" sz="1600">
                <a:solidFill>
                  <a:srgbClr val="645F9B"/>
                </a:solidFill>
                <a:latin typeface="Microsoft JhengHei" pitchFamily="34" charset="-120"/>
                <a:ea typeface="Microsoft JhengHei" pitchFamily="34" charset="-120"/>
                <a:cs typeface="Calibri Light" pitchFamily="34" charset="0"/>
                <a:hlinkClick r:id="rId2"/>
              </a:rPr>
              <a:t>www.ifec.org.hk</a:t>
            </a:r>
            <a:r>
              <a:rPr lang="zh-TW" altLang="en-US" sz="1600">
                <a:solidFill>
                  <a:srgbClr val="414141"/>
                </a:solidFill>
                <a:latin typeface="Microsoft JhengHei" pitchFamily="34" charset="-120"/>
                <a:ea typeface="Microsoft JhengHei" pitchFamily="34" charset="-120"/>
                <a:cs typeface="Calibri Light" pitchFamily="34" charset="0"/>
              </a:rPr>
              <a:t>瞭解更多詳情。</a:t>
            </a:r>
          </a:p>
        </p:txBody>
      </p:sp>
      <p:pic>
        <p:nvPicPr>
          <p:cNvPr id="22533" name="Picture 1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65688" y="4398963"/>
            <a:ext cx="3355975" cy="215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568440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字版面配置區 5"/>
          <p:cNvSpPr>
            <a:spLocks noGrp="1"/>
          </p:cNvSpPr>
          <p:nvPr>
            <p:ph type="body" sz="quarter" idx="19"/>
          </p:nvPr>
        </p:nvSpPr>
        <p:spPr>
          <a:xfrm>
            <a:off x="539750" y="6159500"/>
            <a:ext cx="1335088" cy="147638"/>
          </a:xfrm>
        </p:spPr>
        <p:txBody>
          <a:bodyPr/>
          <a:lstStyle/>
          <a:p>
            <a:pPr eaLnBrk="1" fontAlgn="auto" hangingPunct="1">
              <a:spcAft>
                <a:spcPts val="0"/>
              </a:spcAft>
              <a:defRPr/>
            </a:pPr>
            <a:endParaRPr lang="zh-HK" altLang="en-US"/>
          </a:p>
        </p:txBody>
      </p:sp>
      <p:pic>
        <p:nvPicPr>
          <p:cNvPr id="37891" name="Picture 2" descr="L:\Typeset-ebook\IEC\icons\icon_0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775" y="581025"/>
            <a:ext cx="1677988"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4" name="文字版面配置區 2"/>
          <p:cNvSpPr>
            <a:spLocks noGrp="1"/>
          </p:cNvSpPr>
          <p:nvPr>
            <p:ph type="body" sz="quarter" idx="13"/>
          </p:nvPr>
        </p:nvSpPr>
        <p:spPr bwMode="auto">
          <a:xfrm>
            <a:off x="612775" y="2233613"/>
            <a:ext cx="7872413" cy="17018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457200" indent="-457200" eaLnBrk="1" hangingPunct="1">
              <a:buFont typeface="Arial" pitchFamily="34" charset="0"/>
              <a:buAutoNum type="arabicPeriod"/>
              <a:tabLst>
                <a:tab pos="442913" algn="l"/>
              </a:tabLst>
              <a:defRPr/>
            </a:pPr>
            <a:r>
              <a:rPr lang="zh-TW" altLang="en-US" dirty="0" smtClean="0">
                <a:latin typeface="Calibri" panose="020F0502020204030204" pitchFamily="34" charset="0"/>
                <a:cs typeface="Calibri" panose="020F0502020204030204" pitchFamily="34" charset="0"/>
              </a:rPr>
              <a:t>試為李小華的家庭的各項開支，按重要性排序，並解釋原因。</a:t>
            </a:r>
            <a:endParaRPr lang="en-US" altLang="zh-TW" dirty="0" smtClean="0">
              <a:latin typeface="Calibri" panose="020F0502020204030204" pitchFamily="34" charset="0"/>
              <a:cs typeface="Calibri" panose="020F0502020204030204" pitchFamily="34" charset="0"/>
            </a:endParaRPr>
          </a:p>
          <a:p>
            <a:pPr eaLnBrk="1" hangingPunct="1">
              <a:tabLst>
                <a:tab pos="442913" algn="l"/>
              </a:tabLst>
              <a:defRPr/>
            </a:pPr>
            <a:r>
              <a:rPr lang="en-US" altLang="zh-TW" dirty="0" smtClean="0">
                <a:latin typeface="Calibri" panose="020F0502020204030204" pitchFamily="34" charset="0"/>
                <a:cs typeface="Calibri" panose="020F0502020204030204" pitchFamily="34" charset="0"/>
              </a:rPr>
              <a:t>	</a:t>
            </a:r>
            <a:r>
              <a:rPr lang="zh-TW" altLang="en-US" dirty="0" smtClean="0">
                <a:solidFill>
                  <a:srgbClr val="2EB6BA"/>
                </a:solidFill>
                <a:latin typeface="Calibri" panose="020F0502020204030204" pitchFamily="34" charset="0"/>
                <a:cs typeface="Calibri" panose="020F0502020204030204" pitchFamily="34" charset="0"/>
              </a:rPr>
              <a:t>家用較為重要，因為要報答家人多年養育之恩。</a:t>
            </a:r>
            <a:endParaRPr lang="en-US" altLang="zh-TW" dirty="0" smtClean="0">
              <a:solidFill>
                <a:srgbClr val="2EB6BA"/>
              </a:solidFill>
              <a:latin typeface="Calibri" panose="020F0502020204030204" pitchFamily="34" charset="0"/>
              <a:cs typeface="Calibri" panose="020F0502020204030204" pitchFamily="34" charset="0"/>
            </a:endParaRPr>
          </a:p>
          <a:p>
            <a:pPr eaLnBrk="1" hangingPunct="1">
              <a:tabLst>
                <a:tab pos="442913" algn="l"/>
              </a:tabLst>
              <a:defRPr/>
            </a:pPr>
            <a:r>
              <a:rPr lang="en-US" altLang="zh-TW" dirty="0">
                <a:solidFill>
                  <a:srgbClr val="2EB6BA"/>
                </a:solidFill>
                <a:latin typeface="Calibri" panose="020F0502020204030204" pitchFamily="34" charset="0"/>
                <a:cs typeface="Calibri" panose="020F0502020204030204" pitchFamily="34" charset="0"/>
              </a:rPr>
              <a:t>	</a:t>
            </a:r>
            <a:r>
              <a:rPr lang="zh-TW" altLang="en-US" dirty="0" smtClean="0">
                <a:solidFill>
                  <a:srgbClr val="2EB6BA"/>
                </a:solidFill>
                <a:latin typeface="Calibri" panose="020F0502020204030204" pitchFamily="34" charset="0"/>
                <a:cs typeface="Calibri" panose="020F0502020204030204" pitchFamily="34" charset="0"/>
              </a:rPr>
              <a:t>交通費較為重要，因為這是不能節省的。</a:t>
            </a:r>
            <a:endParaRPr lang="en-US" altLang="zh-TW" dirty="0" smtClean="0">
              <a:solidFill>
                <a:srgbClr val="2EB6BA"/>
              </a:solidFill>
              <a:latin typeface="Calibri" panose="020F0502020204030204" pitchFamily="34" charset="0"/>
              <a:cs typeface="Calibri" panose="020F0502020204030204" pitchFamily="34" charset="0"/>
            </a:endParaRPr>
          </a:p>
          <a:p>
            <a:pPr eaLnBrk="1" hangingPunct="1">
              <a:tabLst>
                <a:tab pos="442913" algn="l"/>
              </a:tabLst>
              <a:defRPr/>
            </a:pPr>
            <a:r>
              <a:rPr lang="en-US" altLang="zh-TW" dirty="0">
                <a:solidFill>
                  <a:srgbClr val="2EB6BA"/>
                </a:solidFill>
                <a:latin typeface="Calibri" panose="020F0502020204030204" pitchFamily="34" charset="0"/>
                <a:cs typeface="Calibri" panose="020F0502020204030204" pitchFamily="34" charset="0"/>
              </a:rPr>
              <a:t>	</a:t>
            </a:r>
            <a:r>
              <a:rPr lang="zh-TW" altLang="en-US" dirty="0" smtClean="0">
                <a:solidFill>
                  <a:srgbClr val="2EB6BA"/>
                </a:solidFill>
                <a:latin typeface="Calibri" panose="020F0502020204030204" pitchFamily="34" charset="0"/>
                <a:cs typeface="Calibri" panose="020F0502020204030204" pitchFamily="34" charset="0"/>
              </a:rPr>
              <a:t>娛樂及飲食較為重要，因為個人生活質素比其他事項優先。</a:t>
            </a:r>
            <a:endParaRPr lang="zh-TW" altLang="en-US" dirty="0">
              <a:latin typeface="Calibri" panose="020F0502020204030204" pitchFamily="34" charset="0"/>
              <a:cs typeface="Calibri" panose="020F0502020204030204" pitchFamily="34" charset="0"/>
            </a:endParaRPr>
          </a:p>
          <a:p>
            <a:pPr eaLnBrk="1" hangingPunct="1">
              <a:tabLst>
                <a:tab pos="442913" algn="l"/>
              </a:tabLst>
              <a:defRPr/>
            </a:pPr>
            <a:endParaRPr lang="en-US" altLang="zh-TW" dirty="0">
              <a:latin typeface="Calibri" panose="020F0502020204030204" pitchFamily="34" charset="0"/>
              <a:cs typeface="Calibri" panose="020F0502020204030204" pitchFamily="34" charset="0"/>
            </a:endParaRPr>
          </a:p>
          <a:p>
            <a:pPr eaLnBrk="1" hangingPunct="1">
              <a:tabLst>
                <a:tab pos="442913" algn="l"/>
              </a:tabLst>
              <a:defRPr/>
            </a:pPr>
            <a:r>
              <a:rPr lang="en-US" altLang="zh-TW" dirty="0" smtClean="0">
                <a:latin typeface="Calibri" panose="020F0502020204030204" pitchFamily="34" charset="0"/>
                <a:cs typeface="Calibri" panose="020F0502020204030204" pitchFamily="34" charset="0"/>
              </a:rPr>
              <a:t>2.    </a:t>
            </a:r>
            <a:r>
              <a:rPr lang="zh-TW" altLang="en-US" dirty="0" smtClean="0">
                <a:latin typeface="Calibri" panose="020F0502020204030204" pitchFamily="34" charset="0"/>
                <a:cs typeface="Calibri" panose="020F0502020204030204" pitchFamily="34" charset="0"/>
              </a:rPr>
              <a:t>你認同李小華放棄置業，將金錢用於享樂的想法嗎？</a:t>
            </a:r>
            <a:endParaRPr lang="en-US" altLang="zh-TW" dirty="0" smtClean="0">
              <a:latin typeface="Calibri" panose="020F0502020204030204" pitchFamily="34" charset="0"/>
              <a:cs typeface="Calibri" panose="020F0502020204030204" pitchFamily="34" charset="0"/>
            </a:endParaRPr>
          </a:p>
          <a:p>
            <a:pPr marL="806450" indent="-363538" eaLnBrk="1" hangingPunct="1">
              <a:buFont typeface="Wingdings" panose="05000000000000000000" pitchFamily="2" charset="2"/>
              <a:buChar char="l"/>
              <a:tabLst>
                <a:tab pos="806450" algn="l"/>
              </a:tabLst>
              <a:defRPr/>
            </a:pPr>
            <a:r>
              <a:rPr lang="zh-TW" altLang="en-US" dirty="0">
                <a:solidFill>
                  <a:srgbClr val="2EB6BA"/>
                </a:solidFill>
                <a:latin typeface="Calibri" panose="020F0502020204030204" pitchFamily="34" charset="0"/>
                <a:cs typeface="Calibri" panose="020F0502020204030204" pitchFamily="34" charset="0"/>
              </a:rPr>
              <a:t>認同，不值得把一生人的精力用於置業</a:t>
            </a:r>
            <a:r>
              <a:rPr lang="zh-TW" altLang="en-US" dirty="0" smtClean="0">
                <a:solidFill>
                  <a:srgbClr val="2EB6BA"/>
                </a:solidFill>
                <a:latin typeface="Calibri" panose="020F0502020204030204" pitchFamily="34" charset="0"/>
                <a:cs typeface="Calibri" panose="020F0502020204030204" pitchFamily="34" charset="0"/>
              </a:rPr>
              <a:t>。</a:t>
            </a:r>
            <a:r>
              <a:rPr lang="zh-TW" altLang="en-US" dirty="0">
                <a:solidFill>
                  <a:srgbClr val="00C1D5"/>
                </a:solidFill>
              </a:rPr>
              <a:t>置業亦需要面對樓價下跌的風險</a:t>
            </a:r>
            <a:r>
              <a:rPr lang="zh-TW" altLang="en-US" dirty="0" smtClean="0">
                <a:solidFill>
                  <a:srgbClr val="00C1D5"/>
                </a:solidFill>
              </a:rPr>
              <a:t>。</a:t>
            </a:r>
          </a:p>
          <a:p>
            <a:pPr marL="806450" indent="-363538" eaLnBrk="1" hangingPunct="1">
              <a:buFont typeface="Wingdings" panose="05000000000000000000" pitchFamily="2" charset="2"/>
              <a:buChar char="l"/>
              <a:tabLst>
                <a:tab pos="806450" algn="l"/>
              </a:tabLst>
              <a:defRPr/>
            </a:pPr>
            <a:r>
              <a:rPr lang="zh-TW" altLang="en-US" dirty="0" smtClean="0">
                <a:solidFill>
                  <a:srgbClr val="2EB6BA"/>
                </a:solidFill>
                <a:latin typeface="Calibri" panose="020F0502020204030204" pitchFamily="34" charset="0"/>
                <a:cs typeface="Calibri" panose="020F0502020204030204" pitchFamily="34" charset="0"/>
              </a:rPr>
              <a:t>不認同，他應該未雨綢謬，否則將來即使樓價下跌也沒有能力置業。</a:t>
            </a:r>
            <a:endParaRPr lang="zh-TW" altLang="en-US" dirty="0" smtClean="0">
              <a:latin typeface="Calibri" panose="020F0502020204030204" pitchFamily="34" charset="0"/>
              <a:cs typeface="Calibri" panose="020F0502020204030204" pitchFamily="34" charset="0"/>
            </a:endParaRPr>
          </a:p>
        </p:txBody>
      </p:sp>
      <p:sp>
        <p:nvSpPr>
          <p:cNvPr id="37893" name="Text Placeholder 1"/>
          <p:cNvSpPr>
            <a:spLocks noGrp="1"/>
          </p:cNvSpPr>
          <p:nvPr>
            <p:ph type="body" sz="quarter" idx="12"/>
          </p:nvPr>
        </p:nvSpPr>
        <p:spPr bwMode="auto">
          <a:xfrm>
            <a:off x="612775" y="1633538"/>
            <a:ext cx="8081963"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zh-TW" altLang="en-US" smtClean="0">
                <a:latin typeface="Calibri" pitchFamily="34" charset="0"/>
                <a:cs typeface="Calibri" pitchFamily="34" charset="0"/>
              </a:rPr>
              <a:t>活動</a:t>
            </a:r>
            <a:r>
              <a:rPr lang="en-US" altLang="zh-TW" smtClean="0">
                <a:latin typeface="Calibri" pitchFamily="34" charset="0"/>
                <a:cs typeface="Calibri" pitchFamily="34" charset="0"/>
              </a:rPr>
              <a:t>2</a:t>
            </a:r>
            <a:r>
              <a:rPr lang="zh-TW" altLang="en-US" smtClean="0">
                <a:latin typeface="Calibri" pitchFamily="34" charset="0"/>
                <a:cs typeface="Calibri" pitchFamily="34" charset="0"/>
              </a:rPr>
              <a:t>：個案二</a:t>
            </a:r>
            <a:endParaRPr lang="en-GB" altLang="zh-TW" smtClean="0">
              <a:latin typeface="Calibri" pitchFamily="34" charset="0"/>
              <a:cs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0724">
                                            <p:txEl>
                                              <p:pRg st="0" end="0"/>
                                            </p:txEl>
                                          </p:spTgt>
                                        </p:tgtEl>
                                        <p:attrNameLst>
                                          <p:attrName>style.visibility</p:attrName>
                                        </p:attrNameLst>
                                      </p:cBhvr>
                                      <p:to>
                                        <p:strVal val="visible"/>
                                      </p:to>
                                    </p:set>
                                    <p:animEffect transition="in" filter="fade">
                                      <p:cBhvr>
                                        <p:cTn id="7" dur="500"/>
                                        <p:tgtEl>
                                          <p:spTgt spid="3072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30724">
                                            <p:txEl>
                                              <p:pRg st="1" end="1"/>
                                            </p:txEl>
                                          </p:spTgt>
                                        </p:tgtEl>
                                        <p:attrNameLst>
                                          <p:attrName>style.visibility</p:attrName>
                                        </p:attrNameLst>
                                      </p:cBhvr>
                                      <p:to>
                                        <p:strVal val="visible"/>
                                      </p:to>
                                    </p:set>
                                    <p:animEffect transition="in" filter="fade">
                                      <p:cBhvr>
                                        <p:cTn id="12" dur="500"/>
                                        <p:tgtEl>
                                          <p:spTgt spid="30724">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30724">
                                            <p:txEl>
                                              <p:pRg st="2" end="2"/>
                                            </p:txEl>
                                          </p:spTgt>
                                        </p:tgtEl>
                                        <p:attrNameLst>
                                          <p:attrName>style.visibility</p:attrName>
                                        </p:attrNameLst>
                                      </p:cBhvr>
                                      <p:to>
                                        <p:strVal val="visible"/>
                                      </p:to>
                                    </p:set>
                                    <p:animEffect transition="in" filter="fade">
                                      <p:cBhvr>
                                        <p:cTn id="17" dur="500"/>
                                        <p:tgtEl>
                                          <p:spTgt spid="30724">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30724">
                                            <p:txEl>
                                              <p:pRg st="3" end="3"/>
                                            </p:txEl>
                                          </p:spTgt>
                                        </p:tgtEl>
                                        <p:attrNameLst>
                                          <p:attrName>style.visibility</p:attrName>
                                        </p:attrNameLst>
                                      </p:cBhvr>
                                      <p:to>
                                        <p:strVal val="visible"/>
                                      </p:to>
                                    </p:set>
                                    <p:animEffect transition="in" filter="fade">
                                      <p:cBhvr>
                                        <p:cTn id="22" dur="500"/>
                                        <p:tgtEl>
                                          <p:spTgt spid="30724">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30724">
                                            <p:txEl>
                                              <p:pRg st="5" end="5"/>
                                            </p:txEl>
                                          </p:spTgt>
                                        </p:tgtEl>
                                        <p:attrNameLst>
                                          <p:attrName>style.visibility</p:attrName>
                                        </p:attrNameLst>
                                      </p:cBhvr>
                                      <p:to>
                                        <p:strVal val="visible"/>
                                      </p:to>
                                    </p:set>
                                    <p:animEffect transition="in" filter="fade">
                                      <p:cBhvr>
                                        <p:cTn id="27" dur="500"/>
                                        <p:tgtEl>
                                          <p:spTgt spid="30724">
                                            <p:txEl>
                                              <p:pRg st="5" end="5"/>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nodeType="clickEffect">
                                  <p:stCondLst>
                                    <p:cond delay="0"/>
                                  </p:stCondLst>
                                  <p:childTnLst>
                                    <p:set>
                                      <p:cBhvr>
                                        <p:cTn id="31" dur="1" fill="hold">
                                          <p:stCondLst>
                                            <p:cond delay="0"/>
                                          </p:stCondLst>
                                        </p:cTn>
                                        <p:tgtEl>
                                          <p:spTgt spid="30724">
                                            <p:txEl>
                                              <p:pRg st="6" end="6"/>
                                            </p:txEl>
                                          </p:spTgt>
                                        </p:tgtEl>
                                        <p:attrNameLst>
                                          <p:attrName>style.visibility</p:attrName>
                                        </p:attrNameLst>
                                      </p:cBhvr>
                                      <p:to>
                                        <p:strVal val="visible"/>
                                      </p:to>
                                    </p:set>
                                    <p:animEffect transition="in" filter="fade">
                                      <p:cBhvr>
                                        <p:cTn id="32" dur="500"/>
                                        <p:tgtEl>
                                          <p:spTgt spid="30724">
                                            <p:txEl>
                                              <p:pRg st="6" end="6"/>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nodeType="clickEffect">
                                  <p:stCondLst>
                                    <p:cond delay="0"/>
                                  </p:stCondLst>
                                  <p:childTnLst>
                                    <p:set>
                                      <p:cBhvr>
                                        <p:cTn id="36" dur="1" fill="hold">
                                          <p:stCondLst>
                                            <p:cond delay="0"/>
                                          </p:stCondLst>
                                        </p:cTn>
                                        <p:tgtEl>
                                          <p:spTgt spid="30724">
                                            <p:txEl>
                                              <p:pRg st="7" end="7"/>
                                            </p:txEl>
                                          </p:spTgt>
                                        </p:tgtEl>
                                        <p:attrNameLst>
                                          <p:attrName>style.visibility</p:attrName>
                                        </p:attrNameLst>
                                      </p:cBhvr>
                                      <p:to>
                                        <p:strVal val="visible"/>
                                      </p:to>
                                    </p:set>
                                    <p:animEffect transition="in" filter="fade">
                                      <p:cBhvr>
                                        <p:cTn id="37" dur="500"/>
                                        <p:tgtEl>
                                          <p:spTgt spid="3072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字版面配置區 5"/>
          <p:cNvSpPr>
            <a:spLocks noGrp="1"/>
          </p:cNvSpPr>
          <p:nvPr>
            <p:ph type="body" sz="quarter" idx="19"/>
          </p:nvPr>
        </p:nvSpPr>
        <p:spPr>
          <a:xfrm>
            <a:off x="539750" y="6159500"/>
            <a:ext cx="1335088" cy="147638"/>
          </a:xfrm>
        </p:spPr>
        <p:txBody>
          <a:bodyPr/>
          <a:lstStyle/>
          <a:p>
            <a:pPr eaLnBrk="1" fontAlgn="auto" hangingPunct="1">
              <a:spcAft>
                <a:spcPts val="0"/>
              </a:spcAft>
              <a:defRPr/>
            </a:pPr>
            <a:endParaRPr lang="zh-HK" altLang="en-US"/>
          </a:p>
        </p:txBody>
      </p:sp>
      <p:pic>
        <p:nvPicPr>
          <p:cNvPr id="38915" name="Picture 2" descr="L:\Typeset-ebook\IEC\icons\icon_0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775" y="581025"/>
            <a:ext cx="1677988"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4" name="文字版面配置區 2"/>
          <p:cNvSpPr>
            <a:spLocks noGrp="1"/>
          </p:cNvSpPr>
          <p:nvPr>
            <p:ph type="body" sz="quarter" idx="13"/>
          </p:nvPr>
        </p:nvSpPr>
        <p:spPr bwMode="auto">
          <a:xfrm>
            <a:off x="265113" y="2090738"/>
            <a:ext cx="5340350" cy="3570287"/>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457200" indent="-457200" eaLnBrk="1" hangingPunct="1">
              <a:buFont typeface="+mj-lt"/>
              <a:buAutoNum type="arabicPeriod" startAt="3"/>
              <a:tabLst>
                <a:tab pos="442913" algn="l"/>
              </a:tabLst>
              <a:defRPr/>
            </a:pPr>
            <a:r>
              <a:rPr lang="zh-TW" altLang="en-US" dirty="0" smtClean="0">
                <a:latin typeface="Calibri" panose="020F0502020204030204" pitchFamily="34" charset="0"/>
                <a:cs typeface="Calibri" panose="020F0502020204030204" pitchFamily="34" charset="0"/>
              </a:rPr>
              <a:t>李小華的家庭目前的預算可行嗎？</a:t>
            </a:r>
            <a:endParaRPr lang="en-US" altLang="zh-TW" dirty="0" smtClean="0">
              <a:latin typeface="Calibri" panose="020F0502020204030204" pitchFamily="34" charset="0"/>
              <a:cs typeface="Calibri" panose="020F0502020204030204" pitchFamily="34" charset="0"/>
            </a:endParaRPr>
          </a:p>
          <a:p>
            <a:pPr eaLnBrk="1" hangingPunct="1">
              <a:tabLst>
                <a:tab pos="442913" algn="l"/>
              </a:tabLst>
              <a:defRPr/>
            </a:pPr>
            <a:r>
              <a:rPr lang="zh-TW" altLang="en-US" dirty="0">
                <a:latin typeface="Calibri" panose="020F0502020204030204" pitchFamily="34" charset="0"/>
                <a:cs typeface="Calibri" panose="020F0502020204030204" pitchFamily="34" charset="0"/>
              </a:rPr>
              <a:t> </a:t>
            </a:r>
            <a:r>
              <a:rPr lang="zh-TW" altLang="en-US" dirty="0" smtClean="0">
                <a:latin typeface="Calibri" panose="020F0502020204030204" pitchFamily="34" charset="0"/>
                <a:cs typeface="Calibri" panose="020F0502020204030204" pitchFamily="34" charset="0"/>
              </a:rPr>
              <a:t>       試幫他調整預算。</a:t>
            </a:r>
            <a:endParaRPr lang="en-US" altLang="zh-TW" dirty="0" smtClean="0">
              <a:latin typeface="Calibri" panose="020F0502020204030204" pitchFamily="34" charset="0"/>
              <a:cs typeface="Calibri" panose="020F0502020204030204" pitchFamily="34" charset="0"/>
            </a:endParaRPr>
          </a:p>
          <a:p>
            <a:pPr marL="806450" indent="-363538" eaLnBrk="1" hangingPunct="1">
              <a:buFont typeface="Wingdings" panose="05000000000000000000" pitchFamily="2" charset="2"/>
              <a:buChar char="l"/>
              <a:tabLst>
                <a:tab pos="806450" algn="l"/>
              </a:tabLst>
              <a:defRPr/>
            </a:pPr>
            <a:r>
              <a:rPr lang="zh-TW" altLang="en-US" dirty="0">
                <a:solidFill>
                  <a:srgbClr val="2EB6BA"/>
                </a:solidFill>
                <a:latin typeface="Calibri" panose="020F0502020204030204" pitchFamily="34" charset="0"/>
                <a:cs typeface="Calibri" panose="020F0502020204030204" pitchFamily="34" charset="0"/>
              </a:rPr>
              <a:t>減少飲食及娛樂</a:t>
            </a:r>
            <a:r>
              <a:rPr lang="zh-TW" altLang="en-US" dirty="0" smtClean="0">
                <a:solidFill>
                  <a:srgbClr val="2EB6BA"/>
                </a:solidFill>
                <a:latin typeface="Calibri" panose="020F0502020204030204" pitchFamily="34" charset="0"/>
                <a:cs typeface="Calibri" panose="020F0502020204030204" pitchFamily="34" charset="0"/>
              </a:rPr>
              <a:t>支出</a:t>
            </a:r>
            <a:endParaRPr lang="en-US" altLang="zh-TW" dirty="0" smtClean="0">
              <a:solidFill>
                <a:srgbClr val="2EB6BA"/>
              </a:solidFill>
              <a:latin typeface="Calibri" panose="020F0502020204030204" pitchFamily="34" charset="0"/>
              <a:cs typeface="Calibri" panose="020F0502020204030204" pitchFamily="34" charset="0"/>
            </a:endParaRPr>
          </a:p>
          <a:p>
            <a:pPr marL="806450" indent="-363538" eaLnBrk="1" hangingPunct="1">
              <a:buFont typeface="Wingdings" panose="05000000000000000000" pitchFamily="2" charset="2"/>
              <a:buChar char="l"/>
              <a:tabLst>
                <a:tab pos="806450" algn="l"/>
              </a:tabLst>
              <a:defRPr/>
            </a:pPr>
            <a:r>
              <a:rPr lang="zh-TW" altLang="en-US" dirty="0" smtClean="0">
                <a:solidFill>
                  <a:srgbClr val="2EB6BA"/>
                </a:solidFill>
                <a:latin typeface="Calibri" panose="020F0502020204030204" pitchFamily="34" charset="0"/>
                <a:cs typeface="Calibri" panose="020F0502020204030204" pitchFamily="34" charset="0"/>
              </a:rPr>
              <a:t>採用</a:t>
            </a:r>
            <a:r>
              <a:rPr lang="zh-TW" altLang="en-US" dirty="0">
                <a:solidFill>
                  <a:srgbClr val="2EB6BA"/>
                </a:solidFill>
                <a:latin typeface="Calibri" panose="020F0502020204030204" pitchFamily="34" charset="0"/>
                <a:cs typeface="Calibri" panose="020F0502020204030204" pitchFamily="34" charset="0"/>
              </a:rPr>
              <a:t>較便宜的電訊</a:t>
            </a:r>
            <a:r>
              <a:rPr lang="zh-TW" altLang="en-US" dirty="0" smtClean="0">
                <a:solidFill>
                  <a:srgbClr val="2EB6BA"/>
                </a:solidFill>
                <a:latin typeface="Calibri" panose="020F0502020204030204" pitchFamily="34" charset="0"/>
                <a:cs typeface="Calibri" panose="020F0502020204030204" pitchFamily="34" charset="0"/>
              </a:rPr>
              <a:t>計劃</a:t>
            </a:r>
            <a:endParaRPr lang="en-US" altLang="zh-TW" dirty="0" smtClean="0">
              <a:solidFill>
                <a:srgbClr val="2EB6BA"/>
              </a:solidFill>
              <a:latin typeface="Calibri" panose="020F0502020204030204" pitchFamily="34" charset="0"/>
              <a:cs typeface="Calibri" panose="020F0502020204030204" pitchFamily="34" charset="0"/>
            </a:endParaRPr>
          </a:p>
          <a:p>
            <a:pPr marL="806450" indent="-363538" eaLnBrk="1" hangingPunct="1">
              <a:buFont typeface="Wingdings" panose="05000000000000000000" pitchFamily="2" charset="2"/>
              <a:buChar char="l"/>
              <a:tabLst>
                <a:tab pos="806450" algn="l"/>
              </a:tabLst>
              <a:defRPr/>
            </a:pPr>
            <a:r>
              <a:rPr lang="zh-TW" altLang="en-US" dirty="0" smtClean="0">
                <a:solidFill>
                  <a:srgbClr val="2EB6BA"/>
                </a:solidFill>
                <a:latin typeface="Calibri" panose="020F0502020204030204" pitchFamily="34" charset="0"/>
                <a:cs typeface="Calibri" panose="020F0502020204030204" pitchFamily="34" charset="0"/>
              </a:rPr>
              <a:t>減少捐獻</a:t>
            </a:r>
            <a:endParaRPr lang="en-US" altLang="zh-TW" dirty="0" smtClean="0">
              <a:solidFill>
                <a:srgbClr val="2EB6BA"/>
              </a:solidFill>
              <a:latin typeface="Calibri" panose="020F0502020204030204" pitchFamily="34" charset="0"/>
              <a:cs typeface="Calibri" panose="020F0502020204030204" pitchFamily="34" charset="0"/>
            </a:endParaRPr>
          </a:p>
          <a:p>
            <a:pPr marL="806450" indent="-363538" eaLnBrk="1" hangingPunct="1">
              <a:buFont typeface="Wingdings" panose="05000000000000000000" pitchFamily="2" charset="2"/>
              <a:buChar char="l"/>
              <a:tabLst>
                <a:tab pos="806450" algn="l"/>
              </a:tabLst>
              <a:defRPr/>
            </a:pPr>
            <a:r>
              <a:rPr lang="zh-TW" altLang="en-US" dirty="0" smtClean="0">
                <a:solidFill>
                  <a:srgbClr val="2EB6BA"/>
                </a:solidFill>
                <a:latin typeface="Calibri" panose="020F0502020204030204" pitchFamily="34" charset="0"/>
                <a:cs typeface="Calibri" panose="020F0502020204030204" pitchFamily="34" charset="0"/>
              </a:rPr>
              <a:t>減少</a:t>
            </a:r>
            <a:r>
              <a:rPr lang="zh-TW" altLang="en-US" dirty="0">
                <a:solidFill>
                  <a:srgbClr val="2EB6BA"/>
                </a:solidFill>
                <a:latin typeface="Calibri" panose="020F0502020204030204" pitchFamily="34" charset="0"/>
                <a:cs typeface="Calibri" panose="020F0502020204030204" pitchFamily="34" charset="0"/>
              </a:rPr>
              <a:t>家用</a:t>
            </a:r>
            <a:endParaRPr lang="zh-TW" altLang="en-US" dirty="0" smtClean="0">
              <a:latin typeface="Calibri" panose="020F0502020204030204" pitchFamily="34" charset="0"/>
              <a:cs typeface="Calibri" panose="020F0502020204030204" pitchFamily="34" charset="0"/>
            </a:endParaRPr>
          </a:p>
          <a:p>
            <a:pPr marL="457200" indent="-457200" eaLnBrk="1" hangingPunct="1">
              <a:buFont typeface="+mj-lt"/>
              <a:buAutoNum type="arabicPeriod" startAt="4"/>
              <a:tabLst>
                <a:tab pos="442913" algn="l"/>
              </a:tabLst>
              <a:defRPr/>
            </a:pPr>
            <a:r>
              <a:rPr lang="zh-TW" altLang="en-US" dirty="0" smtClean="0">
                <a:latin typeface="Calibri" panose="020F0502020204030204" pitchFamily="34" charset="0"/>
                <a:cs typeface="Calibri" panose="020F0502020204030204" pitchFamily="34" charset="0"/>
              </a:rPr>
              <a:t>「其他支出」可能包括哪些方面的開支？</a:t>
            </a:r>
            <a:endParaRPr lang="en-US" altLang="zh-TW" dirty="0" smtClean="0">
              <a:latin typeface="Calibri" panose="020F0502020204030204" pitchFamily="34" charset="0"/>
              <a:cs typeface="Calibri" panose="020F0502020204030204" pitchFamily="34" charset="0"/>
            </a:endParaRPr>
          </a:p>
          <a:p>
            <a:pPr marL="806450" indent="-363538" eaLnBrk="1" hangingPunct="1">
              <a:buFont typeface="Wingdings" panose="05000000000000000000" pitchFamily="2" charset="2"/>
              <a:buChar char="l"/>
              <a:tabLst>
                <a:tab pos="806450" algn="l"/>
              </a:tabLst>
              <a:defRPr/>
            </a:pPr>
            <a:r>
              <a:rPr lang="zh-TW" altLang="en-US" dirty="0">
                <a:solidFill>
                  <a:srgbClr val="2EB6BA"/>
                </a:solidFill>
                <a:latin typeface="Calibri" panose="020F0502020204030204" pitchFamily="34" charset="0"/>
                <a:cs typeface="Calibri" panose="020F0502020204030204" pitchFamily="34" charset="0"/>
              </a:rPr>
              <a:t>煤氣費、上網費、家庭</a:t>
            </a:r>
            <a:r>
              <a:rPr lang="zh-TW" altLang="en-US" dirty="0" smtClean="0">
                <a:solidFill>
                  <a:srgbClr val="2EB6BA"/>
                </a:solidFill>
                <a:latin typeface="Calibri" panose="020F0502020204030204" pitchFamily="34" charset="0"/>
                <a:cs typeface="Calibri" panose="020F0502020204030204" pitchFamily="34" charset="0"/>
              </a:rPr>
              <a:t>傭工</a:t>
            </a:r>
            <a:endParaRPr lang="en-US" altLang="zh-TW" dirty="0" smtClean="0">
              <a:solidFill>
                <a:srgbClr val="2EB6BA"/>
              </a:solidFill>
              <a:latin typeface="Calibri" panose="020F0502020204030204" pitchFamily="34" charset="0"/>
              <a:cs typeface="Calibri" panose="020F0502020204030204" pitchFamily="34" charset="0"/>
            </a:endParaRPr>
          </a:p>
          <a:p>
            <a:pPr marL="806450" indent="-363538" eaLnBrk="1" hangingPunct="1">
              <a:buFont typeface="Wingdings" panose="05000000000000000000" pitchFamily="2" charset="2"/>
              <a:buChar char="l"/>
              <a:tabLst>
                <a:tab pos="806450" algn="l"/>
              </a:tabLst>
              <a:defRPr/>
            </a:pPr>
            <a:r>
              <a:rPr lang="zh-TW" altLang="en-US" dirty="0" smtClean="0">
                <a:solidFill>
                  <a:srgbClr val="2EB6BA"/>
                </a:solidFill>
                <a:latin typeface="Calibri" panose="020F0502020204030204" pitchFamily="34" charset="0"/>
                <a:cs typeface="Calibri" panose="020F0502020204030204" pitchFamily="34" charset="0"/>
              </a:rPr>
              <a:t>寵物</a:t>
            </a:r>
            <a:r>
              <a:rPr lang="zh-TW" altLang="en-US" dirty="0">
                <a:solidFill>
                  <a:srgbClr val="2EB6BA"/>
                </a:solidFill>
                <a:latin typeface="Calibri" panose="020F0502020204030204" pitchFamily="34" charset="0"/>
                <a:cs typeface="Calibri" panose="020F0502020204030204" pitchFamily="34" charset="0"/>
              </a:rPr>
              <a:t>開支、繳稅、醫療、</a:t>
            </a:r>
            <a:r>
              <a:rPr lang="zh-TW" altLang="en-US" dirty="0" smtClean="0">
                <a:solidFill>
                  <a:srgbClr val="2EB6BA"/>
                </a:solidFill>
                <a:latin typeface="Calibri" panose="020F0502020204030204" pitchFamily="34" charset="0"/>
                <a:cs typeface="Calibri" panose="020F0502020204030204" pitchFamily="34" charset="0"/>
              </a:rPr>
              <a:t>進修</a:t>
            </a:r>
            <a:endParaRPr lang="zh-TW" altLang="en-US" dirty="0">
              <a:latin typeface="Calibri" panose="020F0502020204030204" pitchFamily="34" charset="0"/>
              <a:cs typeface="Calibri" panose="020F0502020204030204" pitchFamily="34" charset="0"/>
            </a:endParaRPr>
          </a:p>
        </p:txBody>
      </p:sp>
      <p:sp>
        <p:nvSpPr>
          <p:cNvPr id="38917" name="Text Placeholder 1"/>
          <p:cNvSpPr>
            <a:spLocks noGrp="1"/>
          </p:cNvSpPr>
          <p:nvPr>
            <p:ph type="body" sz="quarter" idx="12"/>
          </p:nvPr>
        </p:nvSpPr>
        <p:spPr bwMode="auto">
          <a:xfrm>
            <a:off x="612775" y="1633538"/>
            <a:ext cx="8081963"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zh-TW" altLang="en-US" smtClean="0">
                <a:latin typeface="Calibri" pitchFamily="34" charset="0"/>
                <a:cs typeface="Calibri" pitchFamily="34" charset="0"/>
              </a:rPr>
              <a:t>活動</a:t>
            </a:r>
            <a:r>
              <a:rPr lang="en-US" altLang="zh-TW" smtClean="0">
                <a:latin typeface="Calibri" pitchFamily="34" charset="0"/>
                <a:cs typeface="Calibri" pitchFamily="34" charset="0"/>
              </a:rPr>
              <a:t>2</a:t>
            </a:r>
            <a:r>
              <a:rPr lang="zh-TW" altLang="en-US" smtClean="0">
                <a:latin typeface="Calibri" pitchFamily="34" charset="0"/>
                <a:cs typeface="Calibri" pitchFamily="34" charset="0"/>
              </a:rPr>
              <a:t>：個案二</a:t>
            </a:r>
            <a:endParaRPr lang="en-GB" altLang="zh-TW" smtClean="0">
              <a:latin typeface="Calibri" pitchFamily="34" charset="0"/>
              <a:cs typeface="Calibri" pitchFamily="34" charset="0"/>
            </a:endParaRPr>
          </a:p>
        </p:txBody>
      </p:sp>
      <p:sp>
        <p:nvSpPr>
          <p:cNvPr id="2" name="矩形 1"/>
          <p:cNvSpPr/>
          <p:nvPr/>
        </p:nvSpPr>
        <p:spPr>
          <a:xfrm>
            <a:off x="5853113" y="1965325"/>
            <a:ext cx="3189287" cy="3001963"/>
          </a:xfrm>
          <a:prstGeom prst="rect">
            <a:avLst/>
          </a:prstGeom>
        </p:spPr>
        <p:txBody>
          <a:bodyPr>
            <a:spAutoFit/>
          </a:bodyPr>
          <a:lstStyle/>
          <a:p>
            <a:pPr>
              <a:defRPr/>
            </a:pPr>
            <a:r>
              <a:rPr lang="zh-TW" altLang="en-US" sz="1050" dirty="0">
                <a:solidFill>
                  <a:srgbClr val="00C1D5"/>
                </a:solidFill>
                <a:latin typeface="華康儷細黑a.."/>
              </a:rPr>
              <a:t>家庭預算（每月）	</a:t>
            </a:r>
          </a:p>
          <a:p>
            <a:pPr>
              <a:defRPr/>
            </a:pPr>
            <a:r>
              <a:rPr lang="zh-TW" altLang="en-US" sz="1050" dirty="0">
                <a:solidFill>
                  <a:srgbClr val="00C1D5"/>
                </a:solidFill>
                <a:latin typeface="華康儷細黑a.."/>
              </a:rPr>
              <a:t>                               </a:t>
            </a:r>
            <a:r>
              <a:rPr lang="zh-HK" altLang="en-US" sz="1050" dirty="0">
                <a:solidFill>
                  <a:srgbClr val="00C1D5"/>
                </a:solidFill>
                <a:latin typeface="華康儷細黑a.."/>
              </a:rPr>
              <a:t>金額 </a:t>
            </a:r>
            <a:r>
              <a:rPr lang="en-US" altLang="zh-HK" sz="1050" dirty="0">
                <a:solidFill>
                  <a:srgbClr val="00C1D5"/>
                </a:solidFill>
                <a:latin typeface="華康儷細黑a.."/>
              </a:rPr>
              <a:t>($)	</a:t>
            </a:r>
            <a:r>
              <a:rPr lang="zh-TW" altLang="en-US" sz="1050" dirty="0">
                <a:solidFill>
                  <a:srgbClr val="00C1D5"/>
                </a:solidFill>
                <a:latin typeface="華康儷細黑a.."/>
              </a:rPr>
              <a:t>           </a:t>
            </a:r>
            <a:r>
              <a:rPr lang="zh-HK" altLang="en-US" sz="1050" dirty="0">
                <a:solidFill>
                  <a:srgbClr val="00C1D5"/>
                </a:solidFill>
                <a:latin typeface="華康儷細黑a.."/>
              </a:rPr>
              <a:t>總額 </a:t>
            </a:r>
            <a:r>
              <a:rPr lang="en-US" altLang="zh-HK" sz="1050" dirty="0">
                <a:solidFill>
                  <a:srgbClr val="00C1D5"/>
                </a:solidFill>
                <a:latin typeface="華康儷細黑a.."/>
              </a:rPr>
              <a:t>($)	</a:t>
            </a:r>
          </a:p>
          <a:p>
            <a:pPr>
              <a:defRPr/>
            </a:pPr>
            <a:r>
              <a:rPr lang="zh-TW" altLang="en-US" sz="1050" dirty="0">
                <a:solidFill>
                  <a:srgbClr val="00C1D5"/>
                </a:solidFill>
                <a:latin typeface="華康儷細黑a.."/>
              </a:rPr>
              <a:t>薪金：李小華	    </a:t>
            </a:r>
            <a:r>
              <a:rPr lang="en-US" altLang="zh-TW" sz="1050" dirty="0">
                <a:solidFill>
                  <a:srgbClr val="00C1D5"/>
                </a:solidFill>
                <a:latin typeface="華康儷細黑a.."/>
              </a:rPr>
              <a:t>25,000	</a:t>
            </a:r>
          </a:p>
          <a:p>
            <a:pPr>
              <a:defRPr/>
            </a:pPr>
            <a:r>
              <a:rPr lang="zh-TW" altLang="en-US" sz="1050" dirty="0">
                <a:solidFill>
                  <a:srgbClr val="00C1D5"/>
                </a:solidFill>
                <a:latin typeface="華康儷細黑a.."/>
              </a:rPr>
              <a:t>薪金：陳美玲	    </a:t>
            </a:r>
            <a:r>
              <a:rPr lang="en-US" altLang="zh-TW" sz="1050" dirty="0">
                <a:solidFill>
                  <a:srgbClr val="00C1D5"/>
                </a:solidFill>
                <a:latin typeface="華康儷細黑a.."/>
              </a:rPr>
              <a:t>13,000	</a:t>
            </a:r>
          </a:p>
          <a:p>
            <a:pPr>
              <a:defRPr/>
            </a:pPr>
            <a:r>
              <a:rPr lang="zh-HK" altLang="en-US" sz="1050" dirty="0">
                <a:solidFill>
                  <a:srgbClr val="00C1D5"/>
                </a:solidFill>
                <a:latin typeface="華康儷中黑a.."/>
              </a:rPr>
              <a:t>總收入	</a:t>
            </a:r>
            <a:r>
              <a:rPr lang="zh-TW" altLang="en-US" sz="1050" dirty="0">
                <a:solidFill>
                  <a:srgbClr val="00C1D5"/>
                </a:solidFill>
                <a:latin typeface="華康儷中黑a.."/>
              </a:rPr>
              <a:t>                                      </a:t>
            </a:r>
            <a:r>
              <a:rPr lang="en-US" altLang="zh-HK" sz="1050" dirty="0">
                <a:solidFill>
                  <a:srgbClr val="00C1D5"/>
                </a:solidFill>
                <a:latin typeface="華康儷細黑a.."/>
              </a:rPr>
              <a:t>38,000	</a:t>
            </a:r>
          </a:p>
          <a:p>
            <a:pPr>
              <a:defRPr/>
            </a:pPr>
            <a:r>
              <a:rPr lang="zh-HK" altLang="en-US" sz="1050" dirty="0">
                <a:solidFill>
                  <a:srgbClr val="00C1D5"/>
                </a:solidFill>
                <a:latin typeface="華康儷中黑a.."/>
              </a:rPr>
              <a:t>儲蓄	</a:t>
            </a:r>
            <a:r>
              <a:rPr lang="zh-TW" altLang="en-US" sz="1050" dirty="0">
                <a:solidFill>
                  <a:srgbClr val="00C1D5"/>
                </a:solidFill>
                <a:latin typeface="華康儷中黑a.."/>
              </a:rPr>
              <a:t>            </a:t>
            </a:r>
            <a:r>
              <a:rPr lang="en-US" altLang="zh-HK" sz="1050" dirty="0">
                <a:solidFill>
                  <a:srgbClr val="00C1D5"/>
                </a:solidFill>
                <a:latin typeface="華康儷細黑a.."/>
              </a:rPr>
              <a:t>0	</a:t>
            </a:r>
          </a:p>
          <a:p>
            <a:pPr>
              <a:defRPr/>
            </a:pPr>
            <a:r>
              <a:rPr lang="zh-HK" altLang="en-US" sz="1050" dirty="0">
                <a:solidFill>
                  <a:srgbClr val="00C1D5"/>
                </a:solidFill>
                <a:latin typeface="華康儷中黑a.."/>
              </a:rPr>
              <a:t>支出 	</a:t>
            </a:r>
          </a:p>
          <a:p>
            <a:pPr>
              <a:defRPr/>
            </a:pPr>
            <a:r>
              <a:rPr lang="zh-HK" altLang="en-US" sz="1050" dirty="0">
                <a:solidFill>
                  <a:srgbClr val="00C1D5"/>
                </a:solidFill>
                <a:latin typeface="華康儷細黑a.."/>
              </a:rPr>
              <a:t>交通費	</a:t>
            </a:r>
            <a:r>
              <a:rPr lang="zh-TW" altLang="en-US" sz="1050" dirty="0">
                <a:solidFill>
                  <a:srgbClr val="00C1D5"/>
                </a:solidFill>
                <a:latin typeface="華康儷細黑a.."/>
              </a:rPr>
              <a:t>      </a:t>
            </a:r>
            <a:r>
              <a:rPr lang="en-US" altLang="zh-HK" sz="1050" dirty="0">
                <a:solidFill>
                  <a:srgbClr val="00C1D5"/>
                </a:solidFill>
                <a:latin typeface="華康儷細黑a.."/>
              </a:rPr>
              <a:t>1,800 	</a:t>
            </a:r>
          </a:p>
          <a:p>
            <a:pPr>
              <a:defRPr/>
            </a:pPr>
            <a:r>
              <a:rPr lang="zh-HK" altLang="en-US" sz="1050" dirty="0">
                <a:solidFill>
                  <a:srgbClr val="00C1D5"/>
                </a:solidFill>
                <a:latin typeface="華康儷細黑a.."/>
              </a:rPr>
              <a:t>保險	</a:t>
            </a:r>
            <a:r>
              <a:rPr lang="zh-TW" altLang="en-US" sz="1050" dirty="0">
                <a:solidFill>
                  <a:srgbClr val="00C1D5"/>
                </a:solidFill>
                <a:latin typeface="華康儷細黑a.."/>
              </a:rPr>
              <a:t>      </a:t>
            </a:r>
            <a:r>
              <a:rPr lang="en-US" altLang="zh-HK" sz="1050" dirty="0">
                <a:solidFill>
                  <a:srgbClr val="00C1D5"/>
                </a:solidFill>
                <a:latin typeface="華康儷細黑a.."/>
              </a:rPr>
              <a:t>2,500 	</a:t>
            </a:r>
          </a:p>
          <a:p>
            <a:pPr>
              <a:defRPr/>
            </a:pPr>
            <a:r>
              <a:rPr lang="zh-HK" altLang="en-US" sz="1050" dirty="0">
                <a:solidFill>
                  <a:srgbClr val="00C1D5"/>
                </a:solidFill>
                <a:latin typeface="華康儷細黑a.."/>
              </a:rPr>
              <a:t>家用	</a:t>
            </a:r>
            <a:r>
              <a:rPr lang="zh-TW" altLang="en-US" sz="1050" dirty="0">
                <a:solidFill>
                  <a:srgbClr val="00C1D5"/>
                </a:solidFill>
                <a:latin typeface="華康儷細黑a.."/>
              </a:rPr>
              <a:t>      </a:t>
            </a:r>
            <a:r>
              <a:rPr lang="en-US" altLang="zh-HK" sz="1050" dirty="0">
                <a:solidFill>
                  <a:srgbClr val="00C1D5"/>
                </a:solidFill>
                <a:latin typeface="華康儷細黑a.."/>
              </a:rPr>
              <a:t>6,000 	</a:t>
            </a:r>
          </a:p>
          <a:p>
            <a:pPr>
              <a:defRPr/>
            </a:pPr>
            <a:r>
              <a:rPr lang="zh-HK" altLang="en-US" sz="1050" dirty="0">
                <a:solidFill>
                  <a:srgbClr val="00C1D5"/>
                </a:solidFill>
                <a:latin typeface="華康儷細黑a.."/>
              </a:rPr>
              <a:t>電話費	</a:t>
            </a:r>
            <a:r>
              <a:rPr lang="zh-TW" altLang="en-US" sz="1050" dirty="0">
                <a:solidFill>
                  <a:srgbClr val="00C1D5"/>
                </a:solidFill>
                <a:latin typeface="華康儷細黑a.."/>
              </a:rPr>
              <a:t>         </a:t>
            </a:r>
            <a:r>
              <a:rPr lang="en-US" altLang="zh-TW" sz="1050" dirty="0">
                <a:solidFill>
                  <a:srgbClr val="00C1D5"/>
                </a:solidFill>
                <a:latin typeface="華康儷細黑a.."/>
              </a:rPr>
              <a:t>5</a:t>
            </a:r>
            <a:r>
              <a:rPr lang="en-US" altLang="zh-HK" sz="1050" dirty="0">
                <a:solidFill>
                  <a:srgbClr val="00C1D5"/>
                </a:solidFill>
                <a:latin typeface="華康儷細黑a.."/>
              </a:rPr>
              <a:t>00</a:t>
            </a:r>
            <a:r>
              <a:rPr lang="zh-TW" altLang="en-US" sz="1050" dirty="0">
                <a:solidFill>
                  <a:srgbClr val="00C1D5"/>
                </a:solidFill>
                <a:latin typeface="華康儷細黑a.."/>
              </a:rPr>
              <a:t> </a:t>
            </a:r>
            <a:r>
              <a:rPr lang="en-US" altLang="zh-TW" sz="1050" dirty="0">
                <a:solidFill>
                  <a:srgbClr val="00C1D5"/>
                </a:solidFill>
                <a:latin typeface="華康儷細黑a.."/>
              </a:rPr>
              <a:t>(</a:t>
            </a:r>
            <a:r>
              <a:rPr lang="zh-TW" altLang="en-US" sz="1050" dirty="0">
                <a:solidFill>
                  <a:srgbClr val="00C1D5"/>
                </a:solidFill>
                <a:latin typeface="華康儷細黑a.."/>
              </a:rPr>
              <a:t>原支出為</a:t>
            </a:r>
            <a:r>
              <a:rPr lang="en-US" altLang="zh-TW" sz="1050" dirty="0">
                <a:solidFill>
                  <a:srgbClr val="00C1D5"/>
                </a:solidFill>
                <a:latin typeface="華康儷細黑a.."/>
              </a:rPr>
              <a:t>700)</a:t>
            </a:r>
            <a:r>
              <a:rPr lang="en-US" altLang="zh-HK" sz="1050" dirty="0">
                <a:solidFill>
                  <a:srgbClr val="00C1D5"/>
                </a:solidFill>
                <a:latin typeface="華康儷細黑a.."/>
              </a:rPr>
              <a:t> 	</a:t>
            </a:r>
          </a:p>
          <a:p>
            <a:pPr>
              <a:defRPr/>
            </a:pPr>
            <a:r>
              <a:rPr lang="zh-HK" altLang="en-US" sz="1050" dirty="0">
                <a:solidFill>
                  <a:srgbClr val="00C1D5"/>
                </a:solidFill>
                <a:latin typeface="華康儷細黑a.."/>
              </a:rPr>
              <a:t>飲食	</a:t>
            </a:r>
            <a:r>
              <a:rPr lang="zh-TW" altLang="en-US" sz="1050" dirty="0">
                <a:solidFill>
                  <a:srgbClr val="00C1D5"/>
                </a:solidFill>
                <a:latin typeface="華康儷細黑a.."/>
              </a:rPr>
              <a:t>       </a:t>
            </a:r>
            <a:r>
              <a:rPr lang="en-US" altLang="zh-TW" sz="1050" dirty="0">
                <a:solidFill>
                  <a:srgbClr val="00C1D5"/>
                </a:solidFill>
                <a:latin typeface="華康儷細黑a.."/>
              </a:rPr>
              <a:t>5</a:t>
            </a:r>
            <a:r>
              <a:rPr lang="en-US" altLang="zh-HK" sz="1050" dirty="0">
                <a:solidFill>
                  <a:srgbClr val="00C1D5"/>
                </a:solidFill>
                <a:latin typeface="華康儷細黑a.."/>
              </a:rPr>
              <a:t>,000 </a:t>
            </a:r>
            <a:r>
              <a:rPr lang="en-US" altLang="zh-TW" sz="1050" dirty="0">
                <a:solidFill>
                  <a:srgbClr val="00C1D5"/>
                </a:solidFill>
                <a:latin typeface="華康儷細黑a.."/>
              </a:rPr>
              <a:t>(</a:t>
            </a:r>
            <a:r>
              <a:rPr lang="zh-TW" altLang="en-US" sz="1050" dirty="0">
                <a:solidFill>
                  <a:srgbClr val="00C1D5"/>
                </a:solidFill>
                <a:latin typeface="華康儷細黑a.."/>
              </a:rPr>
              <a:t>原支出為</a:t>
            </a:r>
            <a:r>
              <a:rPr lang="en-US" altLang="zh-TW" sz="1050" dirty="0">
                <a:solidFill>
                  <a:srgbClr val="00C1D5"/>
                </a:solidFill>
                <a:latin typeface="華康儷細黑a.."/>
              </a:rPr>
              <a:t>7,000)</a:t>
            </a:r>
            <a:r>
              <a:rPr lang="en-US" altLang="zh-HK" sz="1050" dirty="0">
                <a:solidFill>
                  <a:srgbClr val="00C1D5"/>
                </a:solidFill>
                <a:latin typeface="華康儷細黑a.."/>
              </a:rPr>
              <a:t> 	</a:t>
            </a:r>
          </a:p>
          <a:p>
            <a:pPr>
              <a:defRPr/>
            </a:pPr>
            <a:r>
              <a:rPr lang="zh-HK" altLang="en-US" sz="1050" dirty="0">
                <a:solidFill>
                  <a:srgbClr val="00C1D5"/>
                </a:solidFill>
                <a:latin typeface="華康儷細黑a.."/>
              </a:rPr>
              <a:t>娛樂 	</a:t>
            </a:r>
            <a:r>
              <a:rPr lang="zh-TW" altLang="en-US" sz="1050" dirty="0">
                <a:solidFill>
                  <a:srgbClr val="00C1D5"/>
                </a:solidFill>
                <a:latin typeface="華康儷細黑a.."/>
              </a:rPr>
              <a:t>       </a:t>
            </a:r>
            <a:r>
              <a:rPr lang="en-US" altLang="zh-TW" sz="1050" dirty="0">
                <a:solidFill>
                  <a:srgbClr val="00C1D5"/>
                </a:solidFill>
                <a:latin typeface="華康儷細黑a.."/>
              </a:rPr>
              <a:t>4</a:t>
            </a:r>
            <a:r>
              <a:rPr lang="en-US" altLang="zh-HK" sz="1050" dirty="0">
                <a:solidFill>
                  <a:srgbClr val="00C1D5"/>
                </a:solidFill>
                <a:latin typeface="華康儷細黑a.."/>
              </a:rPr>
              <a:t>,</a:t>
            </a:r>
            <a:r>
              <a:rPr lang="en-US" altLang="zh-TW" sz="1050" dirty="0">
                <a:solidFill>
                  <a:srgbClr val="00C1D5"/>
                </a:solidFill>
                <a:latin typeface="華康儷細黑a.."/>
              </a:rPr>
              <a:t>0</a:t>
            </a:r>
            <a:r>
              <a:rPr lang="en-US" altLang="zh-HK" sz="1050" dirty="0">
                <a:solidFill>
                  <a:srgbClr val="00C1D5"/>
                </a:solidFill>
                <a:latin typeface="華康儷細黑a.."/>
              </a:rPr>
              <a:t>00 </a:t>
            </a:r>
            <a:r>
              <a:rPr lang="en-US" altLang="zh-TW" sz="1050" dirty="0">
                <a:solidFill>
                  <a:srgbClr val="00C1D5"/>
                </a:solidFill>
                <a:latin typeface="華康儷細黑a.."/>
              </a:rPr>
              <a:t>(</a:t>
            </a:r>
            <a:r>
              <a:rPr lang="zh-TW" altLang="en-US" sz="1050" dirty="0">
                <a:solidFill>
                  <a:srgbClr val="00C1D5"/>
                </a:solidFill>
                <a:latin typeface="華康儷細黑a.."/>
              </a:rPr>
              <a:t>原支出為</a:t>
            </a:r>
            <a:r>
              <a:rPr lang="en-US" altLang="zh-TW" sz="1050" dirty="0">
                <a:solidFill>
                  <a:srgbClr val="00C1D5"/>
                </a:solidFill>
                <a:latin typeface="華康儷細黑a.."/>
              </a:rPr>
              <a:t>5,700)</a:t>
            </a:r>
            <a:r>
              <a:rPr lang="en-US" altLang="zh-HK" sz="1050" dirty="0">
                <a:solidFill>
                  <a:srgbClr val="00C1D5"/>
                </a:solidFill>
                <a:latin typeface="華康儷細黑a.."/>
              </a:rPr>
              <a:t> 	</a:t>
            </a:r>
          </a:p>
          <a:p>
            <a:pPr>
              <a:defRPr/>
            </a:pPr>
            <a:r>
              <a:rPr lang="zh-HK" altLang="en-US" sz="1050" dirty="0">
                <a:solidFill>
                  <a:srgbClr val="00C1D5"/>
                </a:solidFill>
                <a:latin typeface="華康儷細黑a.."/>
              </a:rPr>
              <a:t>水電費 	</a:t>
            </a:r>
            <a:r>
              <a:rPr lang="zh-TW" altLang="en-US" sz="1050" dirty="0">
                <a:solidFill>
                  <a:srgbClr val="00C1D5"/>
                </a:solidFill>
                <a:latin typeface="華康儷細黑a.."/>
              </a:rPr>
              <a:t>          </a:t>
            </a:r>
            <a:r>
              <a:rPr lang="en-US" altLang="zh-HK" sz="1050" dirty="0">
                <a:solidFill>
                  <a:srgbClr val="00C1D5"/>
                </a:solidFill>
                <a:latin typeface="華康儷細黑a.."/>
              </a:rPr>
              <a:t>800 	</a:t>
            </a:r>
          </a:p>
          <a:p>
            <a:pPr>
              <a:defRPr/>
            </a:pPr>
            <a:r>
              <a:rPr lang="zh-HK" altLang="en-US" sz="1050" dirty="0">
                <a:solidFill>
                  <a:srgbClr val="00C1D5"/>
                </a:solidFill>
                <a:latin typeface="華康儷細黑a.."/>
              </a:rPr>
              <a:t>租金	</a:t>
            </a:r>
            <a:r>
              <a:rPr lang="zh-TW" altLang="en-US" sz="1050" dirty="0">
                <a:solidFill>
                  <a:srgbClr val="00C1D5"/>
                </a:solidFill>
                <a:latin typeface="華康儷細黑a.."/>
              </a:rPr>
              <a:t>      </a:t>
            </a:r>
            <a:r>
              <a:rPr lang="en-US" altLang="zh-HK" sz="1050" dirty="0">
                <a:solidFill>
                  <a:srgbClr val="00C1D5"/>
                </a:solidFill>
                <a:latin typeface="華康儷細黑a.."/>
              </a:rPr>
              <a:t>11,000 	</a:t>
            </a:r>
          </a:p>
          <a:p>
            <a:pPr>
              <a:defRPr/>
            </a:pPr>
            <a:r>
              <a:rPr lang="zh-HK" altLang="en-US" sz="1050" dirty="0">
                <a:solidFill>
                  <a:srgbClr val="00C1D5"/>
                </a:solidFill>
                <a:latin typeface="華康儷細黑a.."/>
              </a:rPr>
              <a:t>捐獻	</a:t>
            </a:r>
            <a:r>
              <a:rPr lang="zh-TW" altLang="en-US" sz="1050" dirty="0">
                <a:solidFill>
                  <a:srgbClr val="00C1D5"/>
                </a:solidFill>
                <a:latin typeface="華康儷細黑a.."/>
              </a:rPr>
              <a:t>          </a:t>
            </a:r>
            <a:r>
              <a:rPr lang="en-US" altLang="zh-TW" sz="1050" dirty="0">
                <a:solidFill>
                  <a:srgbClr val="00C1D5"/>
                </a:solidFill>
                <a:latin typeface="華康儷細黑a.."/>
              </a:rPr>
              <a:t>2</a:t>
            </a:r>
            <a:r>
              <a:rPr lang="en-US" altLang="zh-HK" sz="1050" dirty="0">
                <a:solidFill>
                  <a:srgbClr val="00C1D5"/>
                </a:solidFill>
                <a:latin typeface="華康儷細黑a.."/>
              </a:rPr>
              <a:t>00 </a:t>
            </a:r>
            <a:r>
              <a:rPr lang="en-US" altLang="zh-TW" sz="1050" dirty="0">
                <a:solidFill>
                  <a:srgbClr val="00C1D5"/>
                </a:solidFill>
                <a:latin typeface="華康儷細黑a.."/>
              </a:rPr>
              <a:t>(</a:t>
            </a:r>
            <a:r>
              <a:rPr lang="zh-TW" altLang="en-US" sz="1050" dirty="0">
                <a:solidFill>
                  <a:srgbClr val="00C1D5"/>
                </a:solidFill>
                <a:latin typeface="華康儷細黑a.."/>
              </a:rPr>
              <a:t>原支出為</a:t>
            </a:r>
            <a:r>
              <a:rPr lang="en-US" altLang="zh-TW" sz="1050" dirty="0">
                <a:solidFill>
                  <a:srgbClr val="00C1D5"/>
                </a:solidFill>
                <a:latin typeface="華康儷細黑a.."/>
              </a:rPr>
              <a:t>500)</a:t>
            </a:r>
            <a:r>
              <a:rPr lang="en-US" altLang="zh-HK" sz="1050" dirty="0">
                <a:solidFill>
                  <a:srgbClr val="00C1D5"/>
                </a:solidFill>
                <a:latin typeface="華康儷細黑a.."/>
              </a:rPr>
              <a:t> 	</a:t>
            </a:r>
          </a:p>
          <a:p>
            <a:pPr>
              <a:defRPr/>
            </a:pPr>
            <a:r>
              <a:rPr lang="zh-HK" altLang="en-US" sz="1050" dirty="0">
                <a:solidFill>
                  <a:srgbClr val="00C1D5"/>
                </a:solidFill>
                <a:latin typeface="華康儷細黑a.."/>
              </a:rPr>
              <a:t>其他	</a:t>
            </a:r>
            <a:r>
              <a:rPr lang="zh-TW" altLang="en-US" sz="1050" dirty="0">
                <a:solidFill>
                  <a:srgbClr val="00C1D5"/>
                </a:solidFill>
                <a:latin typeface="華康儷細黑a.."/>
              </a:rPr>
              <a:t>        </a:t>
            </a:r>
            <a:r>
              <a:rPr lang="en-US" altLang="zh-HK" sz="1050" dirty="0">
                <a:solidFill>
                  <a:srgbClr val="00C1D5"/>
                </a:solidFill>
                <a:latin typeface="華康儷細黑a.."/>
              </a:rPr>
              <a:t>2,000	</a:t>
            </a:r>
          </a:p>
          <a:p>
            <a:pPr>
              <a:defRPr/>
            </a:pPr>
            <a:r>
              <a:rPr lang="zh-HK" altLang="en-US" sz="1050" dirty="0">
                <a:solidFill>
                  <a:srgbClr val="00C1D5"/>
                </a:solidFill>
                <a:latin typeface="華康儷中黑a.."/>
              </a:rPr>
              <a:t>總支出	</a:t>
            </a:r>
            <a:r>
              <a:rPr lang="zh-TW" altLang="en-US" sz="1050" dirty="0">
                <a:solidFill>
                  <a:srgbClr val="00C1D5"/>
                </a:solidFill>
                <a:latin typeface="華康儷中黑a.."/>
              </a:rPr>
              <a:t>                                      </a:t>
            </a:r>
            <a:r>
              <a:rPr lang="en-US" altLang="zh-HK" sz="1050" dirty="0">
                <a:solidFill>
                  <a:srgbClr val="00C1D5"/>
                </a:solidFill>
                <a:latin typeface="華康儷細黑a.."/>
              </a:rPr>
              <a:t>3</a:t>
            </a:r>
            <a:r>
              <a:rPr lang="en-US" altLang="zh-TW" sz="1050" dirty="0">
                <a:solidFill>
                  <a:srgbClr val="00C1D5"/>
                </a:solidFill>
                <a:latin typeface="華康儷細黑a.."/>
              </a:rPr>
              <a:t>3</a:t>
            </a:r>
            <a:r>
              <a:rPr lang="en-US" altLang="zh-HK" sz="1050" dirty="0">
                <a:solidFill>
                  <a:srgbClr val="00C1D5"/>
                </a:solidFill>
                <a:latin typeface="華康儷細黑a.."/>
              </a:rPr>
              <a:t>,800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0724">
                                            <p:txEl>
                                              <p:pRg st="0" end="0"/>
                                            </p:txEl>
                                          </p:spTgt>
                                        </p:tgtEl>
                                        <p:attrNameLst>
                                          <p:attrName>style.visibility</p:attrName>
                                        </p:attrNameLst>
                                      </p:cBhvr>
                                      <p:to>
                                        <p:strVal val="visible"/>
                                      </p:to>
                                    </p:set>
                                    <p:animEffect transition="in" filter="fade">
                                      <p:cBhvr>
                                        <p:cTn id="7" dur="500"/>
                                        <p:tgtEl>
                                          <p:spTgt spid="3072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30724">
                                            <p:txEl>
                                              <p:pRg st="1" end="1"/>
                                            </p:txEl>
                                          </p:spTgt>
                                        </p:tgtEl>
                                        <p:attrNameLst>
                                          <p:attrName>style.visibility</p:attrName>
                                        </p:attrNameLst>
                                      </p:cBhvr>
                                      <p:to>
                                        <p:strVal val="visible"/>
                                      </p:to>
                                    </p:set>
                                    <p:animEffect transition="in" filter="fade">
                                      <p:cBhvr>
                                        <p:cTn id="12" dur="500"/>
                                        <p:tgtEl>
                                          <p:spTgt spid="30724">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30724">
                                            <p:txEl>
                                              <p:pRg st="2" end="2"/>
                                            </p:txEl>
                                          </p:spTgt>
                                        </p:tgtEl>
                                        <p:attrNameLst>
                                          <p:attrName>style.visibility</p:attrName>
                                        </p:attrNameLst>
                                      </p:cBhvr>
                                      <p:to>
                                        <p:strVal val="visible"/>
                                      </p:to>
                                    </p:set>
                                    <p:animEffect transition="in" filter="fade">
                                      <p:cBhvr>
                                        <p:cTn id="17" dur="500"/>
                                        <p:tgtEl>
                                          <p:spTgt spid="30724">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30724">
                                            <p:txEl>
                                              <p:pRg st="3" end="3"/>
                                            </p:txEl>
                                          </p:spTgt>
                                        </p:tgtEl>
                                        <p:attrNameLst>
                                          <p:attrName>style.visibility</p:attrName>
                                        </p:attrNameLst>
                                      </p:cBhvr>
                                      <p:to>
                                        <p:strVal val="visible"/>
                                      </p:to>
                                    </p:set>
                                    <p:animEffect transition="in" filter="fade">
                                      <p:cBhvr>
                                        <p:cTn id="22" dur="500"/>
                                        <p:tgtEl>
                                          <p:spTgt spid="30724">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30724">
                                            <p:txEl>
                                              <p:pRg st="4" end="4"/>
                                            </p:txEl>
                                          </p:spTgt>
                                        </p:tgtEl>
                                        <p:attrNameLst>
                                          <p:attrName>style.visibility</p:attrName>
                                        </p:attrNameLst>
                                      </p:cBhvr>
                                      <p:to>
                                        <p:strVal val="visible"/>
                                      </p:to>
                                    </p:set>
                                    <p:animEffect transition="in" filter="fade">
                                      <p:cBhvr>
                                        <p:cTn id="27" dur="500"/>
                                        <p:tgtEl>
                                          <p:spTgt spid="30724">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nodeType="clickEffect">
                                  <p:stCondLst>
                                    <p:cond delay="0"/>
                                  </p:stCondLst>
                                  <p:childTnLst>
                                    <p:set>
                                      <p:cBhvr>
                                        <p:cTn id="31" dur="1" fill="hold">
                                          <p:stCondLst>
                                            <p:cond delay="0"/>
                                          </p:stCondLst>
                                        </p:cTn>
                                        <p:tgtEl>
                                          <p:spTgt spid="30724">
                                            <p:txEl>
                                              <p:pRg st="5" end="5"/>
                                            </p:txEl>
                                          </p:spTgt>
                                        </p:tgtEl>
                                        <p:attrNameLst>
                                          <p:attrName>style.visibility</p:attrName>
                                        </p:attrNameLst>
                                      </p:cBhvr>
                                      <p:to>
                                        <p:strVal val="visible"/>
                                      </p:to>
                                    </p:set>
                                    <p:animEffect transition="in" filter="fade">
                                      <p:cBhvr>
                                        <p:cTn id="32" dur="500"/>
                                        <p:tgtEl>
                                          <p:spTgt spid="30724">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nodeType="clickEffect">
                                  <p:stCondLst>
                                    <p:cond delay="0"/>
                                  </p:stCondLst>
                                  <p:childTnLst>
                                    <p:set>
                                      <p:cBhvr>
                                        <p:cTn id="36" dur="1" fill="hold">
                                          <p:stCondLst>
                                            <p:cond delay="0"/>
                                          </p:stCondLst>
                                        </p:cTn>
                                        <p:tgtEl>
                                          <p:spTgt spid="30724">
                                            <p:txEl>
                                              <p:pRg st="6" end="6"/>
                                            </p:txEl>
                                          </p:spTgt>
                                        </p:tgtEl>
                                        <p:attrNameLst>
                                          <p:attrName>style.visibility</p:attrName>
                                        </p:attrNameLst>
                                      </p:cBhvr>
                                      <p:to>
                                        <p:strVal val="visible"/>
                                      </p:to>
                                    </p:set>
                                    <p:animEffect transition="in" filter="fade">
                                      <p:cBhvr>
                                        <p:cTn id="37" dur="500"/>
                                        <p:tgtEl>
                                          <p:spTgt spid="30724">
                                            <p:txEl>
                                              <p:pRg st="6" end="6"/>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0" presetClass="entr" presetSubtype="0" fill="hold" nodeType="clickEffect">
                                  <p:stCondLst>
                                    <p:cond delay="0"/>
                                  </p:stCondLst>
                                  <p:childTnLst>
                                    <p:set>
                                      <p:cBhvr>
                                        <p:cTn id="41" dur="1" fill="hold">
                                          <p:stCondLst>
                                            <p:cond delay="0"/>
                                          </p:stCondLst>
                                        </p:cTn>
                                        <p:tgtEl>
                                          <p:spTgt spid="30724">
                                            <p:txEl>
                                              <p:pRg st="7" end="7"/>
                                            </p:txEl>
                                          </p:spTgt>
                                        </p:tgtEl>
                                        <p:attrNameLst>
                                          <p:attrName>style.visibility</p:attrName>
                                        </p:attrNameLst>
                                      </p:cBhvr>
                                      <p:to>
                                        <p:strVal val="visible"/>
                                      </p:to>
                                    </p:set>
                                    <p:animEffect transition="in" filter="fade">
                                      <p:cBhvr>
                                        <p:cTn id="42" dur="500"/>
                                        <p:tgtEl>
                                          <p:spTgt spid="30724">
                                            <p:txEl>
                                              <p:pRg st="7" end="7"/>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10" presetClass="entr" presetSubtype="0" fill="hold" nodeType="clickEffect">
                                  <p:stCondLst>
                                    <p:cond delay="0"/>
                                  </p:stCondLst>
                                  <p:childTnLst>
                                    <p:set>
                                      <p:cBhvr>
                                        <p:cTn id="46" dur="1" fill="hold">
                                          <p:stCondLst>
                                            <p:cond delay="0"/>
                                          </p:stCondLst>
                                        </p:cTn>
                                        <p:tgtEl>
                                          <p:spTgt spid="30724">
                                            <p:txEl>
                                              <p:pRg st="8" end="8"/>
                                            </p:txEl>
                                          </p:spTgt>
                                        </p:tgtEl>
                                        <p:attrNameLst>
                                          <p:attrName>style.visibility</p:attrName>
                                        </p:attrNameLst>
                                      </p:cBhvr>
                                      <p:to>
                                        <p:strVal val="visible"/>
                                      </p:to>
                                    </p:set>
                                    <p:animEffect transition="in" filter="fade">
                                      <p:cBhvr>
                                        <p:cTn id="47" dur="500"/>
                                        <p:tgtEl>
                                          <p:spTgt spid="3072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字版面配置區 5"/>
          <p:cNvSpPr>
            <a:spLocks noGrp="1"/>
          </p:cNvSpPr>
          <p:nvPr>
            <p:ph type="body" sz="quarter" idx="19"/>
          </p:nvPr>
        </p:nvSpPr>
        <p:spPr>
          <a:xfrm>
            <a:off x="539750" y="6159500"/>
            <a:ext cx="1335088" cy="147638"/>
          </a:xfrm>
        </p:spPr>
        <p:txBody>
          <a:bodyPr/>
          <a:lstStyle/>
          <a:p>
            <a:pPr>
              <a:buFont typeface="Arial" charset="0"/>
              <a:buNone/>
              <a:defRPr/>
            </a:pPr>
            <a:endParaRPr lang="zh-HK" altLang="en-US"/>
          </a:p>
        </p:txBody>
      </p:sp>
      <p:sp>
        <p:nvSpPr>
          <p:cNvPr id="39939" name="Text Placeholder 1"/>
          <p:cNvSpPr>
            <a:spLocks noGrp="1"/>
          </p:cNvSpPr>
          <p:nvPr>
            <p:ph type="body" sz="quarter" idx="12"/>
          </p:nvPr>
        </p:nvSpPr>
        <p:spPr bwMode="auto">
          <a:xfrm>
            <a:off x="539750" y="706438"/>
            <a:ext cx="8081963"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zh-TW" altLang="en-US" smtClean="0">
                <a:latin typeface="Calibri" pitchFamily="34" charset="0"/>
                <a:cs typeface="Calibri" pitchFamily="34" charset="0"/>
              </a:rPr>
              <a:t>總結</a:t>
            </a:r>
            <a:endParaRPr lang="en-GB" altLang="zh-TW" smtClean="0">
              <a:latin typeface="Calibri" pitchFamily="34" charset="0"/>
              <a:cs typeface="Calibri" pitchFamily="34" charset="0"/>
            </a:endParaRPr>
          </a:p>
        </p:txBody>
      </p:sp>
      <p:graphicFrame>
        <p:nvGraphicFramePr>
          <p:cNvPr id="5" name="資料庫圖表 4"/>
          <p:cNvGraphicFramePr/>
          <p:nvPr/>
        </p:nvGraphicFramePr>
        <p:xfrm>
          <a:off x="287079" y="1292963"/>
          <a:ext cx="7617399" cy="13894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39941" name="群組 6"/>
          <p:cNvGrpSpPr>
            <a:grpSpLocks/>
          </p:cNvGrpSpPr>
          <p:nvPr/>
        </p:nvGrpSpPr>
        <p:grpSpPr bwMode="auto">
          <a:xfrm>
            <a:off x="1208088" y="1812925"/>
            <a:ext cx="6096000" cy="3041650"/>
            <a:chOff x="892175" y="2620963"/>
            <a:chExt cx="6096000" cy="3041650"/>
          </a:xfrm>
        </p:grpSpPr>
        <p:grpSp>
          <p:nvGrpSpPr>
            <p:cNvPr id="39943" name="群組 11"/>
            <p:cNvGrpSpPr>
              <a:grpSpLocks/>
            </p:cNvGrpSpPr>
            <p:nvPr/>
          </p:nvGrpSpPr>
          <p:grpSpPr bwMode="auto">
            <a:xfrm>
              <a:off x="892175" y="2620963"/>
              <a:ext cx="6096000" cy="3041650"/>
              <a:chOff x="892593" y="2149475"/>
              <a:chExt cx="6096000" cy="3041650"/>
            </a:xfrm>
          </p:grpSpPr>
          <p:graphicFrame>
            <p:nvGraphicFramePr>
              <p:cNvPr id="4" name="資料庫圖表 3"/>
              <p:cNvGraphicFramePr/>
              <p:nvPr/>
            </p:nvGraphicFramePr>
            <p:xfrm>
              <a:off x="892593" y="2149475"/>
              <a:ext cx="6096000" cy="304165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0" name="L-圖案 9"/>
              <p:cNvSpPr/>
              <p:nvPr/>
            </p:nvSpPr>
            <p:spPr>
              <a:xfrm rot="16200000">
                <a:off x="5389187" y="3309144"/>
                <a:ext cx="406400" cy="1906587"/>
              </a:xfrm>
              <a:prstGeom prst="corner">
                <a:avLst/>
              </a:prstGeom>
              <a:solidFill>
                <a:schemeClr val="tx2">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p>
            </p:txBody>
          </p:sp>
        </p:grpSp>
        <p:grpSp>
          <p:nvGrpSpPr>
            <p:cNvPr id="13" name="群組 12"/>
            <p:cNvGrpSpPr/>
            <p:nvPr/>
          </p:nvGrpSpPr>
          <p:grpSpPr>
            <a:xfrm rot="16200000">
              <a:off x="4601814" y="4464531"/>
              <a:ext cx="248310" cy="290476"/>
              <a:chOff x="4570660" y="1375586"/>
              <a:chExt cx="248310" cy="290476"/>
            </a:xfrm>
            <a:solidFill>
              <a:schemeClr val="tx2">
                <a:lumMod val="25000"/>
                <a:lumOff val="75000"/>
              </a:schemeClr>
            </a:solidFill>
          </p:grpSpPr>
          <p:sp>
            <p:nvSpPr>
              <p:cNvPr id="14" name="向右箭號 13"/>
              <p:cNvSpPr/>
              <p:nvPr/>
            </p:nvSpPr>
            <p:spPr>
              <a:xfrm>
                <a:off x="4570660" y="1375586"/>
                <a:ext cx="248310" cy="290476"/>
              </a:xfrm>
              <a:prstGeom prst="rightArrow">
                <a:avLst>
                  <a:gd name="adj1" fmla="val 60000"/>
                  <a:gd name="adj2" fmla="val 50000"/>
                </a:avLst>
              </a:prstGeom>
              <a:grp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5" name="向右箭號 4"/>
              <p:cNvSpPr txBox="1"/>
              <p:nvPr/>
            </p:nvSpPr>
            <p:spPr>
              <a:xfrm>
                <a:off x="4570660" y="1433681"/>
                <a:ext cx="173817" cy="174286"/>
              </a:xfrm>
              <a:prstGeom prst="rect">
                <a:avLst/>
              </a:prstGeom>
              <a:grpFill/>
            </p:spPr>
            <p:style>
              <a:lnRef idx="0">
                <a:scrgbClr r="0" g="0" b="0"/>
              </a:lnRef>
              <a:fillRef idx="0">
                <a:scrgbClr r="0" g="0" b="0"/>
              </a:fillRef>
              <a:effectRef idx="0">
                <a:scrgbClr r="0" g="0" b="0"/>
              </a:effectRef>
              <a:fontRef idx="minor">
                <a:schemeClr val="lt1"/>
              </a:fontRef>
            </p:style>
            <p:txBody>
              <a:bodyPr lIns="0" tIns="0" rIns="0" bIns="0" spcCol="1270" anchor="ctr"/>
              <a:lstStyle/>
              <a:p>
                <a:pPr algn="ctr" defTabSz="577850">
                  <a:lnSpc>
                    <a:spcPct val="90000"/>
                  </a:lnSpc>
                  <a:spcAft>
                    <a:spcPct val="35000"/>
                  </a:spcAft>
                  <a:defRPr/>
                </a:pPr>
                <a:endParaRPr lang="zh-TW" altLang="en-US" sz="1300"/>
              </a:p>
            </p:txBody>
          </p:sp>
        </p:grpSp>
      </p:grpSp>
      <p:sp>
        <p:nvSpPr>
          <p:cNvPr id="8" name="矩形 7"/>
          <p:cNvSpPr/>
          <p:nvPr/>
        </p:nvSpPr>
        <p:spPr>
          <a:xfrm>
            <a:off x="2293938" y="3838575"/>
            <a:ext cx="4572000" cy="2616200"/>
          </a:xfrm>
          <a:prstGeom prst="rect">
            <a:avLst/>
          </a:prstGeom>
        </p:spPr>
        <p:txBody>
          <a:bodyPr>
            <a:spAutoFit/>
          </a:bodyPr>
          <a:lstStyle/>
          <a:p>
            <a:pPr>
              <a:defRPr/>
            </a:pPr>
            <a:endParaRPr lang="zh-HK" altLang="en-US" sz="2000" dirty="0">
              <a:solidFill>
                <a:srgbClr val="000000"/>
              </a:solidFill>
              <a:latin typeface="微軟正黑體8鬄."/>
            </a:endParaRPr>
          </a:p>
          <a:p>
            <a:pPr>
              <a:defRPr/>
            </a:pPr>
            <a:r>
              <a:rPr lang="zh-TW" altLang="en-US" dirty="0">
                <a:solidFill>
                  <a:srgbClr val="2E008B"/>
                </a:solidFill>
                <a:latin typeface="+mj-ea"/>
                <a:ea typeface="+mj-ea"/>
              </a:rPr>
              <a:t>制定預算的四個步驟： </a:t>
            </a:r>
          </a:p>
          <a:p>
            <a:pPr algn="just">
              <a:defRPr/>
            </a:pPr>
            <a:r>
              <a:rPr lang="en-US" altLang="zh-TW" dirty="0">
                <a:solidFill>
                  <a:srgbClr val="2E008B"/>
                </a:solidFill>
                <a:latin typeface="+mj-ea"/>
                <a:ea typeface="+mj-ea"/>
              </a:rPr>
              <a:t>1. </a:t>
            </a:r>
            <a:r>
              <a:rPr lang="zh-TW" altLang="en-US" dirty="0">
                <a:solidFill>
                  <a:srgbClr val="2E008B"/>
                </a:solidFill>
                <a:latin typeface="+mj-ea"/>
                <a:ea typeface="+mj-ea"/>
              </a:rPr>
              <a:t>記錄開支，有助了解個人的消費習慣。 </a:t>
            </a:r>
          </a:p>
          <a:p>
            <a:pPr algn="just">
              <a:defRPr/>
            </a:pPr>
            <a:r>
              <a:rPr lang="en-US" altLang="zh-TW" dirty="0">
                <a:solidFill>
                  <a:srgbClr val="2E008B"/>
                </a:solidFill>
                <a:latin typeface="+mj-ea"/>
                <a:ea typeface="+mj-ea"/>
              </a:rPr>
              <a:t>2. </a:t>
            </a:r>
            <a:r>
              <a:rPr lang="zh-TW" altLang="en-US" dirty="0">
                <a:solidFill>
                  <a:srgbClr val="2E008B"/>
                </a:solidFill>
                <a:latin typeface="+mj-ea"/>
                <a:ea typeface="+mj-ea"/>
              </a:rPr>
              <a:t>訂立目標，有清晰的目標才能知道應儲蓄多少。 </a:t>
            </a:r>
          </a:p>
          <a:p>
            <a:pPr algn="just">
              <a:defRPr/>
            </a:pPr>
            <a:r>
              <a:rPr lang="en-US" altLang="zh-TW" dirty="0">
                <a:solidFill>
                  <a:srgbClr val="2E008B"/>
                </a:solidFill>
                <a:latin typeface="+mj-ea"/>
                <a:ea typeface="+mj-ea"/>
              </a:rPr>
              <a:t>3. </a:t>
            </a:r>
            <a:r>
              <a:rPr lang="zh-TW" altLang="en-US" dirty="0">
                <a:solidFill>
                  <a:srgbClr val="2E008B"/>
                </a:solidFill>
                <a:latin typeface="+mj-ea"/>
                <a:ea typeface="+mj-ea"/>
              </a:rPr>
              <a:t>制定預算，列明收入、儲蓄、支出及捐獻的金額。 </a:t>
            </a:r>
          </a:p>
          <a:p>
            <a:pPr algn="just">
              <a:defRPr/>
            </a:pPr>
            <a:r>
              <a:rPr lang="en-US" altLang="zh-TW" dirty="0">
                <a:solidFill>
                  <a:srgbClr val="2E008B"/>
                </a:solidFill>
                <a:latin typeface="+mj-ea"/>
                <a:ea typeface="+mj-ea"/>
              </a:rPr>
              <a:t>4. </a:t>
            </a:r>
            <a:r>
              <a:rPr lang="zh-TW" altLang="en-US" dirty="0">
                <a:solidFill>
                  <a:srgbClr val="2E008B"/>
                </a:solidFill>
                <a:latin typeface="+mj-ea"/>
                <a:ea typeface="+mj-ea"/>
              </a:rPr>
              <a:t>檢視預算，檢視預期是否可行，如有需要應作出調整。</a:t>
            </a:r>
            <a:endParaRPr lang="zh-HK" altLang="en-US" dirty="0">
              <a:solidFill>
                <a:srgbClr val="2E008B"/>
              </a:solidFill>
              <a:latin typeface="+mj-ea"/>
              <a:ea typeface="+mj-ea"/>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字版面配置區 5"/>
          <p:cNvSpPr>
            <a:spLocks noGrp="1"/>
          </p:cNvSpPr>
          <p:nvPr>
            <p:ph type="body" sz="quarter" idx="19"/>
          </p:nvPr>
        </p:nvSpPr>
        <p:spPr>
          <a:xfrm>
            <a:off x="539750" y="6159500"/>
            <a:ext cx="1335088" cy="147638"/>
          </a:xfrm>
        </p:spPr>
        <p:txBody>
          <a:bodyPr/>
          <a:lstStyle/>
          <a:p>
            <a:pPr>
              <a:buFont typeface="Arial" charset="0"/>
              <a:buNone/>
              <a:defRPr/>
            </a:pPr>
            <a:endParaRPr lang="zh-HK" altLang="en-US"/>
          </a:p>
        </p:txBody>
      </p:sp>
      <p:sp>
        <p:nvSpPr>
          <p:cNvPr id="31748" name="文字版面配置區 2"/>
          <p:cNvSpPr>
            <a:spLocks noGrp="1"/>
          </p:cNvSpPr>
          <p:nvPr>
            <p:ph type="body" sz="quarter" idx="13"/>
          </p:nvPr>
        </p:nvSpPr>
        <p:spPr bwMode="auto">
          <a:xfrm>
            <a:off x="539750" y="1333500"/>
            <a:ext cx="8081963" cy="2998788"/>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623888" indent="-623888" eaLnBrk="1" hangingPunct="1">
              <a:buFont typeface="Wingdings" panose="05000000000000000000" pitchFamily="2" charset="2"/>
              <a:buChar char="l"/>
              <a:defRPr/>
            </a:pPr>
            <a:r>
              <a:rPr lang="zh-TW" altLang="en-US" dirty="0" smtClean="0">
                <a:latin typeface="Calibri" panose="020F0502020204030204" pitchFamily="34" charset="0"/>
                <a:cs typeface="Calibri" panose="020F0502020204030204" pitchFamily="34" charset="0"/>
              </a:rPr>
              <a:t>調整預算的方法：</a:t>
            </a:r>
            <a:endParaRPr lang="en-US" altLang="zh-TW" dirty="0" smtClean="0">
              <a:latin typeface="Calibri" panose="020F0502020204030204" pitchFamily="34" charset="0"/>
              <a:cs typeface="Calibri" panose="020F0502020204030204" pitchFamily="34" charset="0"/>
            </a:endParaRPr>
          </a:p>
          <a:p>
            <a:pPr marL="1081088" indent="-471488" eaLnBrk="1" hangingPunct="1">
              <a:buFont typeface="+mj-lt"/>
              <a:buAutoNum type="arabicPeriod"/>
              <a:tabLst>
                <a:tab pos="1081088" algn="l"/>
              </a:tabLst>
              <a:defRPr/>
            </a:pPr>
            <a:r>
              <a:rPr lang="zh-TW" altLang="en-US" dirty="0" smtClean="0">
                <a:latin typeface="Calibri" panose="020F0502020204030204" pitchFamily="34" charset="0"/>
                <a:cs typeface="Calibri" panose="020F0502020204030204" pitchFamily="34" charset="0"/>
              </a:rPr>
              <a:t>減少開支，例如減少娛樂支出</a:t>
            </a:r>
            <a:endParaRPr lang="en-US" altLang="zh-TW" dirty="0" smtClean="0">
              <a:latin typeface="Calibri" panose="020F0502020204030204" pitchFamily="34" charset="0"/>
              <a:cs typeface="Calibri" panose="020F0502020204030204" pitchFamily="34" charset="0"/>
            </a:endParaRPr>
          </a:p>
          <a:p>
            <a:pPr marL="1081088" indent="-471488" eaLnBrk="1" hangingPunct="1">
              <a:buFont typeface="+mj-lt"/>
              <a:buAutoNum type="arabicPeriod"/>
              <a:tabLst>
                <a:tab pos="1081088" algn="l"/>
              </a:tabLst>
              <a:defRPr/>
            </a:pPr>
            <a:r>
              <a:rPr lang="zh-TW" altLang="en-US" dirty="0">
                <a:latin typeface="Calibri" panose="020F0502020204030204" pitchFamily="34" charset="0"/>
                <a:cs typeface="Calibri" panose="020F0502020204030204" pitchFamily="34" charset="0"/>
              </a:rPr>
              <a:t>改為實現較容易達到的</a:t>
            </a:r>
            <a:r>
              <a:rPr lang="zh-TW" altLang="en-US" dirty="0" smtClean="0">
                <a:latin typeface="Calibri" panose="020F0502020204030204" pitchFamily="34" charset="0"/>
                <a:cs typeface="Calibri" panose="020F0502020204030204" pitchFamily="34" charset="0"/>
              </a:rPr>
              <a:t>目標</a:t>
            </a:r>
            <a:endParaRPr lang="en-US" altLang="zh-TW" dirty="0" smtClean="0">
              <a:latin typeface="Calibri" panose="020F0502020204030204" pitchFamily="34" charset="0"/>
              <a:cs typeface="Calibri" panose="020F0502020204030204" pitchFamily="34" charset="0"/>
            </a:endParaRPr>
          </a:p>
          <a:p>
            <a:pPr marL="1081088" indent="-471488" eaLnBrk="1" hangingPunct="1">
              <a:buFont typeface="+mj-lt"/>
              <a:buAutoNum type="arabicPeriod"/>
              <a:tabLst>
                <a:tab pos="1081088" algn="l"/>
              </a:tabLst>
              <a:defRPr/>
            </a:pPr>
            <a:r>
              <a:rPr lang="zh-TW" altLang="en-US" dirty="0">
                <a:latin typeface="Calibri" panose="020F0502020204030204" pitchFamily="34" charset="0"/>
                <a:cs typeface="Calibri" panose="020F0502020204030204" pitchFamily="34" charset="0"/>
              </a:rPr>
              <a:t>增加</a:t>
            </a:r>
            <a:r>
              <a:rPr lang="zh-TW" altLang="en-US" dirty="0" smtClean="0">
                <a:latin typeface="Calibri" panose="020F0502020204030204" pitchFamily="34" charset="0"/>
                <a:cs typeface="Calibri" panose="020F0502020204030204" pitchFamily="34" charset="0"/>
              </a:rPr>
              <a:t>收入，例如使用利是錢</a:t>
            </a:r>
            <a:endParaRPr lang="en-US" altLang="zh-TW" dirty="0" smtClean="0">
              <a:latin typeface="Calibri" panose="020F0502020204030204" pitchFamily="34" charset="0"/>
              <a:cs typeface="Calibri" panose="020F0502020204030204" pitchFamily="34" charset="0"/>
            </a:endParaRPr>
          </a:p>
        </p:txBody>
      </p:sp>
      <p:sp>
        <p:nvSpPr>
          <p:cNvPr id="40964" name="Text Placeholder 1"/>
          <p:cNvSpPr>
            <a:spLocks noGrp="1"/>
          </p:cNvSpPr>
          <p:nvPr>
            <p:ph type="body" sz="quarter" idx="12"/>
          </p:nvPr>
        </p:nvSpPr>
        <p:spPr bwMode="auto">
          <a:xfrm>
            <a:off x="539750" y="706438"/>
            <a:ext cx="8081963"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zh-TW" altLang="en-US" smtClean="0">
                <a:latin typeface="Calibri" pitchFamily="34" charset="0"/>
                <a:cs typeface="Calibri" pitchFamily="34" charset="0"/>
              </a:rPr>
              <a:t>總結</a:t>
            </a:r>
            <a:endParaRPr lang="en-GB" altLang="zh-TW" smtClean="0">
              <a:latin typeface="Calibri" pitchFamily="34" charset="0"/>
              <a:cs typeface="Calibri" pitchFamily="34" charset="0"/>
            </a:endParaRPr>
          </a:p>
        </p:txBody>
      </p:sp>
      <p:pic>
        <p:nvPicPr>
          <p:cNvPr id="40965" name="圖片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30325" y="2033588"/>
            <a:ext cx="6500813" cy="459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1748">
                                            <p:txEl>
                                              <p:pRg st="0" end="0"/>
                                            </p:txEl>
                                          </p:spTgt>
                                        </p:tgtEl>
                                        <p:attrNameLst>
                                          <p:attrName>style.visibility</p:attrName>
                                        </p:attrNameLst>
                                      </p:cBhvr>
                                      <p:to>
                                        <p:strVal val="visible"/>
                                      </p:to>
                                    </p:set>
                                    <p:animEffect transition="in" filter="fade">
                                      <p:cBhvr>
                                        <p:cTn id="7" dur="500"/>
                                        <p:tgtEl>
                                          <p:spTgt spid="3174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31748">
                                            <p:txEl>
                                              <p:pRg st="1" end="1"/>
                                            </p:txEl>
                                          </p:spTgt>
                                        </p:tgtEl>
                                        <p:attrNameLst>
                                          <p:attrName>style.visibility</p:attrName>
                                        </p:attrNameLst>
                                      </p:cBhvr>
                                      <p:to>
                                        <p:strVal val="visible"/>
                                      </p:to>
                                    </p:set>
                                    <p:animEffect transition="in" filter="fade">
                                      <p:cBhvr>
                                        <p:cTn id="12" dur="500"/>
                                        <p:tgtEl>
                                          <p:spTgt spid="31748">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31748">
                                            <p:txEl>
                                              <p:pRg st="2" end="2"/>
                                            </p:txEl>
                                          </p:spTgt>
                                        </p:tgtEl>
                                        <p:attrNameLst>
                                          <p:attrName>style.visibility</p:attrName>
                                        </p:attrNameLst>
                                      </p:cBhvr>
                                      <p:to>
                                        <p:strVal val="visible"/>
                                      </p:to>
                                    </p:set>
                                    <p:animEffect transition="in" filter="fade">
                                      <p:cBhvr>
                                        <p:cTn id="17" dur="500"/>
                                        <p:tgtEl>
                                          <p:spTgt spid="31748">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31748">
                                            <p:txEl>
                                              <p:pRg st="3" end="3"/>
                                            </p:txEl>
                                          </p:spTgt>
                                        </p:tgtEl>
                                        <p:attrNameLst>
                                          <p:attrName>style.visibility</p:attrName>
                                        </p:attrNameLst>
                                      </p:cBhvr>
                                      <p:to>
                                        <p:strVal val="visible"/>
                                      </p:to>
                                    </p:set>
                                    <p:animEffect transition="in" filter="fade">
                                      <p:cBhvr>
                                        <p:cTn id="22" dur="500"/>
                                        <p:tgtEl>
                                          <p:spTgt spid="31748">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40965"/>
                                        </p:tgtEl>
                                        <p:attrNameLst>
                                          <p:attrName>style.visibility</p:attrName>
                                        </p:attrNameLst>
                                      </p:cBhvr>
                                      <p:to>
                                        <p:strVal val="visible"/>
                                      </p:to>
                                    </p:set>
                                    <p:animEffect transition="in" filter="fade">
                                      <p:cBhvr>
                                        <p:cTn id="27" dur="500"/>
                                        <p:tgtEl>
                                          <p:spTgt spid="409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文字版面配置區 1"/>
          <p:cNvSpPr>
            <a:spLocks noGrp="1"/>
          </p:cNvSpPr>
          <p:nvPr>
            <p:ph type="body" sz="quarter" idx="12"/>
          </p:nvPr>
        </p:nvSpPr>
        <p:spPr bwMode="auto">
          <a:xfrm>
            <a:off x="539750" y="273050"/>
            <a:ext cx="8081963"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zh-TW" altLang="en-US" smtClean="0">
                <a:latin typeface="Calibri" pitchFamily="34" charset="0"/>
                <a:cs typeface="Calibri" pitchFamily="34" charset="0"/>
              </a:rPr>
              <a:t>延伸活動</a:t>
            </a:r>
            <a:endParaRPr lang="zh-HK" altLang="en-US" smtClean="0">
              <a:latin typeface="Calibri" pitchFamily="34" charset="0"/>
              <a:cs typeface="Calibri" pitchFamily="34" charset="0"/>
            </a:endParaRPr>
          </a:p>
        </p:txBody>
      </p:sp>
      <p:sp>
        <p:nvSpPr>
          <p:cNvPr id="6" name="文字版面配置區 5"/>
          <p:cNvSpPr>
            <a:spLocks noGrp="1"/>
          </p:cNvSpPr>
          <p:nvPr>
            <p:ph type="body" sz="quarter" idx="19"/>
          </p:nvPr>
        </p:nvSpPr>
        <p:spPr>
          <a:xfrm>
            <a:off x="539750" y="6159500"/>
            <a:ext cx="1335088" cy="147638"/>
          </a:xfrm>
        </p:spPr>
        <p:txBody>
          <a:bodyPr/>
          <a:lstStyle/>
          <a:p>
            <a:pPr>
              <a:buFont typeface="Arial" charset="0"/>
              <a:buNone/>
              <a:defRPr/>
            </a:pPr>
            <a:endParaRPr lang="zh-HK" altLang="en-US"/>
          </a:p>
        </p:txBody>
      </p:sp>
      <p:sp>
        <p:nvSpPr>
          <p:cNvPr id="41988" name="文字版面配置區 2"/>
          <p:cNvSpPr>
            <a:spLocks noGrp="1"/>
          </p:cNvSpPr>
          <p:nvPr>
            <p:ph type="body" sz="quarter" idx="13"/>
          </p:nvPr>
        </p:nvSpPr>
        <p:spPr bwMode="auto">
          <a:xfrm>
            <a:off x="539750" y="920750"/>
            <a:ext cx="8081963" cy="29987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623888" indent="-623888" eaLnBrk="1" hangingPunct="1">
              <a:buFont typeface="Wingdings" pitchFamily="2" charset="2"/>
              <a:buChar char="l"/>
            </a:pPr>
            <a:r>
              <a:rPr lang="zh-TW" altLang="en-US" smtClean="0">
                <a:latin typeface="Calibri" pitchFamily="34" charset="0"/>
                <a:cs typeface="Calibri" pitchFamily="34" charset="0"/>
              </a:rPr>
              <a:t>回家搜集購物單據、查閱八達通付款紀錄，找出自己過去一星期的消費。透過搜集單據及八達通付款紀錄，整理自己的開支紀錄。</a:t>
            </a:r>
            <a:endParaRPr lang="en-US" altLang="zh-TW" smtClean="0">
              <a:latin typeface="Calibri" pitchFamily="34" charset="0"/>
              <a:cs typeface="Calibri" pitchFamily="34" charset="0"/>
            </a:endParaRPr>
          </a:p>
          <a:p>
            <a:pPr marL="623888" indent="-623888" eaLnBrk="1" hangingPunct="1">
              <a:buFont typeface="Wingdings" pitchFamily="2" charset="2"/>
              <a:buChar char="l"/>
            </a:pPr>
            <a:r>
              <a:rPr lang="zh-TW" altLang="en-US" smtClean="0">
                <a:latin typeface="Calibri" pitchFamily="34" charset="0"/>
                <a:cs typeface="Calibri" pitchFamily="34" charset="0"/>
              </a:rPr>
              <a:t>訂立個人儲蓄目標</a:t>
            </a:r>
            <a:endParaRPr lang="en-US" altLang="zh-TW" smtClean="0">
              <a:latin typeface="Calibri" pitchFamily="34" charset="0"/>
              <a:cs typeface="Calibri" pitchFamily="34" charset="0"/>
            </a:endParaRPr>
          </a:p>
          <a:p>
            <a:pPr marL="623888" indent="-623888" eaLnBrk="1" hangingPunct="1">
              <a:buFont typeface="Wingdings" pitchFamily="2" charset="2"/>
              <a:buChar char="l"/>
            </a:pPr>
            <a:r>
              <a:rPr lang="zh-TW" altLang="en-US" smtClean="0">
                <a:latin typeface="Calibri" pitchFamily="34" charset="0"/>
                <a:cs typeface="Calibri" pitchFamily="34" charset="0"/>
              </a:rPr>
              <a:t>編製個人預算，清晰列出收入、儲蓄及開支的金額。</a:t>
            </a:r>
            <a:endParaRPr lang="en-US" altLang="zh-TW" smtClean="0">
              <a:latin typeface="Calibri" pitchFamily="34" charset="0"/>
              <a:cs typeface="Calibri" pitchFamily="34" charset="0"/>
            </a:endParaRPr>
          </a:p>
          <a:p>
            <a:pPr marL="623888" indent="-623888" eaLnBrk="1" hangingPunct="1">
              <a:buFont typeface="Wingdings" pitchFamily="2" charset="2"/>
              <a:buChar char="l"/>
            </a:pPr>
            <a:r>
              <a:rPr lang="zh-TW" altLang="en-US" smtClean="0">
                <a:latin typeface="Calibri" pitchFamily="34" charset="0"/>
                <a:cs typeface="Calibri" pitchFamily="34" charset="0"/>
              </a:rPr>
              <a:t>檢視預算是否可行，以及能否達到自己的財務目標。</a:t>
            </a:r>
            <a:endParaRPr lang="en-US" altLang="zh-TW" smtClean="0">
              <a:latin typeface="Calibri" pitchFamily="34" charset="0"/>
              <a:cs typeface="Calibri" pitchFamily="34" charset="0"/>
            </a:endParaRPr>
          </a:p>
          <a:p>
            <a:pPr marL="623888" indent="-623888" eaLnBrk="1" hangingPunct="1">
              <a:buFont typeface="Wingdings" pitchFamily="2" charset="2"/>
              <a:buChar char="l"/>
            </a:pPr>
            <a:r>
              <a:rPr lang="zh-TW" altLang="en-US" smtClean="0">
                <a:latin typeface="Calibri" pitchFamily="34" charset="0"/>
                <a:cs typeface="Calibri" pitchFamily="34" charset="0"/>
              </a:rPr>
              <a:t>如果未能達到財務目標，嘗試調整個人預算。</a:t>
            </a:r>
            <a:endParaRPr lang="zh-HK" altLang="en-US" smtClean="0">
              <a:latin typeface="Calibri" pitchFamily="34" charset="0"/>
              <a:cs typeface="Calibri" pitchFamily="34" charset="0"/>
            </a:endParaRPr>
          </a:p>
        </p:txBody>
      </p:sp>
      <p:graphicFrame>
        <p:nvGraphicFramePr>
          <p:cNvPr id="2" name="表格 1"/>
          <p:cNvGraphicFramePr>
            <a:graphicFrameLocks noGrp="1"/>
          </p:cNvGraphicFramePr>
          <p:nvPr/>
        </p:nvGraphicFramePr>
        <p:xfrm>
          <a:off x="3841750" y="3587750"/>
          <a:ext cx="2187575" cy="2890839"/>
        </p:xfrm>
        <a:graphic>
          <a:graphicData uri="http://schemas.openxmlformats.org/drawingml/2006/table">
            <a:tbl>
              <a:tblPr firstRow="1" bandRow="1">
                <a:tableStyleId>{5C22544A-7EE6-4342-B048-85BDC9FD1C3A}</a:tableStyleId>
              </a:tblPr>
              <a:tblGrid>
                <a:gridCol w="644270"/>
                <a:gridCol w="1543305"/>
              </a:tblGrid>
              <a:tr h="412977">
                <a:tc gridSpan="2">
                  <a:txBody>
                    <a:bodyPr/>
                    <a:lstStyle/>
                    <a:p>
                      <a:pPr algn="ctr"/>
                      <a:r>
                        <a:rPr lang="zh-TW" altLang="en-US" sz="1200" dirty="0" smtClean="0"/>
                        <a:t>開支紀錄 </a:t>
                      </a:r>
                      <a:r>
                        <a:rPr lang="en-US" altLang="zh-TW" sz="1200" dirty="0" smtClean="0"/>
                        <a:t>(</a:t>
                      </a:r>
                      <a:r>
                        <a:rPr lang="zh-TW" altLang="en-US" sz="1200" dirty="0" smtClean="0"/>
                        <a:t>每星期</a:t>
                      </a:r>
                      <a:r>
                        <a:rPr lang="en-US" altLang="zh-TW" sz="1200" dirty="0" smtClean="0"/>
                        <a:t>)</a:t>
                      </a:r>
                      <a:endParaRPr lang="zh-HK" altLang="en-US" sz="1200" dirty="0"/>
                    </a:p>
                  </a:txBody>
                  <a:tcPr marL="63202" marR="63202" marT="31581" marB="31581"/>
                </a:tc>
                <a:tc hMerge="1">
                  <a:txBody>
                    <a:bodyPr/>
                    <a:lstStyle/>
                    <a:p>
                      <a:endParaRPr lang="zh-HK" altLang="en-US" dirty="0"/>
                    </a:p>
                  </a:txBody>
                  <a:tcPr/>
                </a:tc>
              </a:tr>
              <a:tr h="412977">
                <a:tc>
                  <a:txBody>
                    <a:bodyPr/>
                    <a:lstStyle/>
                    <a:p>
                      <a:pPr algn="ctr"/>
                      <a:r>
                        <a:rPr lang="zh-TW" altLang="en-US" sz="1200" dirty="0" smtClean="0"/>
                        <a:t>交通</a:t>
                      </a:r>
                      <a:endParaRPr lang="zh-HK" altLang="en-US" sz="1200" dirty="0"/>
                    </a:p>
                  </a:txBody>
                  <a:tcPr marL="63202" marR="63202" marT="31581" marB="31581"/>
                </a:tc>
                <a:tc>
                  <a:txBody>
                    <a:bodyPr/>
                    <a:lstStyle/>
                    <a:p>
                      <a:endParaRPr lang="zh-HK" altLang="en-US" sz="1200" dirty="0"/>
                    </a:p>
                  </a:txBody>
                  <a:tcPr marL="63202" marR="63202" marT="31581" marB="31581"/>
                </a:tc>
              </a:tr>
              <a:tr h="412977">
                <a:tc>
                  <a:txBody>
                    <a:bodyPr/>
                    <a:lstStyle/>
                    <a:p>
                      <a:pPr algn="ctr"/>
                      <a:r>
                        <a:rPr lang="zh-TW" altLang="en-US" sz="1200" dirty="0" smtClean="0"/>
                        <a:t>飲食</a:t>
                      </a:r>
                      <a:endParaRPr lang="zh-HK" altLang="en-US" sz="1200" dirty="0"/>
                    </a:p>
                  </a:txBody>
                  <a:tcPr marL="63202" marR="63202" marT="31581" marB="31581"/>
                </a:tc>
                <a:tc>
                  <a:txBody>
                    <a:bodyPr/>
                    <a:lstStyle/>
                    <a:p>
                      <a:endParaRPr lang="zh-HK" altLang="en-US" sz="1200"/>
                    </a:p>
                  </a:txBody>
                  <a:tcPr marL="63202" marR="63202" marT="31581" marB="31581"/>
                </a:tc>
              </a:tr>
              <a:tr h="412977">
                <a:tc>
                  <a:txBody>
                    <a:bodyPr/>
                    <a:lstStyle/>
                    <a:p>
                      <a:pPr algn="ctr"/>
                      <a:r>
                        <a:rPr lang="zh-TW" altLang="en-US" sz="1200" dirty="0" smtClean="0"/>
                        <a:t>娛樂</a:t>
                      </a:r>
                      <a:endParaRPr lang="zh-HK" altLang="en-US" sz="1200" dirty="0"/>
                    </a:p>
                  </a:txBody>
                  <a:tcPr marL="63202" marR="63202" marT="31581" marB="31581"/>
                </a:tc>
                <a:tc>
                  <a:txBody>
                    <a:bodyPr/>
                    <a:lstStyle/>
                    <a:p>
                      <a:endParaRPr lang="zh-HK" altLang="en-US" sz="1200" dirty="0"/>
                    </a:p>
                  </a:txBody>
                  <a:tcPr marL="63202" marR="63202" marT="31581" marB="31581"/>
                </a:tc>
              </a:tr>
              <a:tr h="412977">
                <a:tc>
                  <a:txBody>
                    <a:bodyPr/>
                    <a:lstStyle/>
                    <a:p>
                      <a:pPr algn="ctr"/>
                      <a:r>
                        <a:rPr lang="zh-TW" altLang="en-US" sz="1200" dirty="0" smtClean="0"/>
                        <a:t>電話費</a:t>
                      </a:r>
                      <a:endParaRPr lang="zh-HK" altLang="en-US" sz="1200" dirty="0"/>
                    </a:p>
                  </a:txBody>
                  <a:tcPr marL="63202" marR="63202" marT="31581" marB="31581"/>
                </a:tc>
                <a:tc>
                  <a:txBody>
                    <a:bodyPr/>
                    <a:lstStyle/>
                    <a:p>
                      <a:endParaRPr lang="zh-HK" altLang="en-US" sz="1200"/>
                    </a:p>
                  </a:txBody>
                  <a:tcPr marL="63202" marR="63202" marT="31581" marB="31581"/>
                </a:tc>
              </a:tr>
              <a:tr h="412977">
                <a:tc>
                  <a:txBody>
                    <a:bodyPr/>
                    <a:lstStyle/>
                    <a:p>
                      <a:pPr algn="ctr"/>
                      <a:r>
                        <a:rPr lang="zh-TW" altLang="en-US" sz="1200" dirty="0" smtClean="0"/>
                        <a:t>捐獻</a:t>
                      </a:r>
                      <a:endParaRPr lang="zh-HK" altLang="en-US" sz="1200" dirty="0"/>
                    </a:p>
                  </a:txBody>
                  <a:tcPr marL="63202" marR="63202" marT="31581" marB="31581"/>
                </a:tc>
                <a:tc>
                  <a:txBody>
                    <a:bodyPr/>
                    <a:lstStyle/>
                    <a:p>
                      <a:endParaRPr lang="zh-HK" altLang="en-US" sz="1200"/>
                    </a:p>
                  </a:txBody>
                  <a:tcPr marL="63202" marR="63202" marT="31581" marB="31581"/>
                </a:tc>
              </a:tr>
              <a:tr h="412977">
                <a:tc>
                  <a:txBody>
                    <a:bodyPr/>
                    <a:lstStyle/>
                    <a:p>
                      <a:pPr algn="ctr"/>
                      <a:r>
                        <a:rPr lang="zh-TW" altLang="en-US" sz="1200" dirty="0" smtClean="0"/>
                        <a:t>其他</a:t>
                      </a:r>
                      <a:endParaRPr lang="zh-HK" altLang="en-US" sz="1200" dirty="0"/>
                    </a:p>
                  </a:txBody>
                  <a:tcPr marL="63202" marR="63202" marT="31581" marB="31581"/>
                </a:tc>
                <a:tc>
                  <a:txBody>
                    <a:bodyPr/>
                    <a:lstStyle/>
                    <a:p>
                      <a:endParaRPr lang="zh-HK" altLang="en-US" sz="1200" dirty="0"/>
                    </a:p>
                  </a:txBody>
                  <a:tcPr marL="63202" marR="63202" marT="31581" marB="31581"/>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41988">
                                            <p:txEl>
                                              <p:pRg st="0" end="0"/>
                                            </p:txEl>
                                          </p:spTgt>
                                        </p:tgtEl>
                                        <p:attrNameLst>
                                          <p:attrName>style.visibility</p:attrName>
                                        </p:attrNameLst>
                                      </p:cBhvr>
                                      <p:to>
                                        <p:strVal val="visible"/>
                                      </p:to>
                                    </p:set>
                                    <p:animEffect transition="in" filter="fade">
                                      <p:cBhvr>
                                        <p:cTn id="7" dur="500"/>
                                        <p:tgtEl>
                                          <p:spTgt spid="4198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41988">
                                            <p:txEl>
                                              <p:pRg st="1" end="1"/>
                                            </p:txEl>
                                          </p:spTgt>
                                        </p:tgtEl>
                                        <p:attrNameLst>
                                          <p:attrName>style.visibility</p:attrName>
                                        </p:attrNameLst>
                                      </p:cBhvr>
                                      <p:to>
                                        <p:strVal val="visible"/>
                                      </p:to>
                                    </p:set>
                                    <p:animEffect transition="in" filter="fade">
                                      <p:cBhvr>
                                        <p:cTn id="12" dur="500"/>
                                        <p:tgtEl>
                                          <p:spTgt spid="41988">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41988">
                                            <p:txEl>
                                              <p:pRg st="2" end="2"/>
                                            </p:txEl>
                                          </p:spTgt>
                                        </p:tgtEl>
                                        <p:attrNameLst>
                                          <p:attrName>style.visibility</p:attrName>
                                        </p:attrNameLst>
                                      </p:cBhvr>
                                      <p:to>
                                        <p:strVal val="visible"/>
                                      </p:to>
                                    </p:set>
                                    <p:animEffect transition="in" filter="fade">
                                      <p:cBhvr>
                                        <p:cTn id="17" dur="500"/>
                                        <p:tgtEl>
                                          <p:spTgt spid="41988">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41988">
                                            <p:txEl>
                                              <p:pRg st="3" end="3"/>
                                            </p:txEl>
                                          </p:spTgt>
                                        </p:tgtEl>
                                        <p:attrNameLst>
                                          <p:attrName>style.visibility</p:attrName>
                                        </p:attrNameLst>
                                      </p:cBhvr>
                                      <p:to>
                                        <p:strVal val="visible"/>
                                      </p:to>
                                    </p:set>
                                    <p:animEffect transition="in" filter="fade">
                                      <p:cBhvr>
                                        <p:cTn id="22" dur="500"/>
                                        <p:tgtEl>
                                          <p:spTgt spid="41988">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41988">
                                            <p:txEl>
                                              <p:pRg st="4" end="4"/>
                                            </p:txEl>
                                          </p:spTgt>
                                        </p:tgtEl>
                                        <p:attrNameLst>
                                          <p:attrName>style.visibility</p:attrName>
                                        </p:attrNameLst>
                                      </p:cBhvr>
                                      <p:to>
                                        <p:strVal val="visible"/>
                                      </p:to>
                                    </p:set>
                                    <p:animEffect transition="in" filter="fade">
                                      <p:cBhvr>
                                        <p:cTn id="27" dur="500"/>
                                        <p:tgtEl>
                                          <p:spTgt spid="4198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202" name="Group 8"/>
          <p:cNvGrpSpPr>
            <a:grpSpLocks/>
          </p:cNvGrpSpPr>
          <p:nvPr/>
        </p:nvGrpSpPr>
        <p:grpSpPr bwMode="auto">
          <a:xfrm>
            <a:off x="1331640" y="836712"/>
            <a:ext cx="6237288" cy="3856038"/>
            <a:chOff x="1324304" y="1604076"/>
            <a:chExt cx="6236393" cy="3854626"/>
          </a:xfrm>
        </p:grpSpPr>
        <p:pic>
          <p:nvPicPr>
            <p:cNvPr id="51203" name="Picture 6"/>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1558650" y="1604076"/>
              <a:ext cx="6002047" cy="3527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4" name="Picture 7"/>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1324304" y="4655767"/>
              <a:ext cx="6236393" cy="802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Rectangle 1"/>
          <p:cNvSpPr/>
          <p:nvPr/>
        </p:nvSpPr>
        <p:spPr>
          <a:xfrm>
            <a:off x="179512" y="4974125"/>
            <a:ext cx="8208912" cy="1869743"/>
          </a:xfrm>
          <a:prstGeom prst="rect">
            <a:avLst/>
          </a:prstGeom>
        </p:spPr>
        <p:txBody>
          <a:bodyPr wrap="square">
            <a:spAutoFit/>
          </a:bodyPr>
          <a:lstStyle/>
          <a:p>
            <a:r>
              <a:rPr lang="zh-TW" altLang="en-US" sz="1050" dirty="0"/>
              <a:t>本出版物所載的資料只供參考及作教育用途，並非對有關事宜的全面指引。有關資料純粹根據一般情況而提供，並無考慮具體情 況，因此不應取代專業意見。投資者及理財教育委員會（投委會）並無對本出版物所提述的任何產品╱服務或產品類別╱服務類別 提出建議、推許、認許或作出推介。如有需要，讀者應自行諮詢獨立法律或其他專業意見。投委會不會就基於或依賴任何載於本出 版物的資料所作的任何決定、行動或不行動所引致的任何虧損或損失（不論其性質或起因）承擔法律責任，不論該等虧損或損失是 否因投委會疏忽導致或是否因本出版物的資料的任何錯誤或遺漏所引致。投委會不會就載於本出版物的資料的準確性、時間性、完 整性、質量或是否適合任何特定用途作出保證。 </a:t>
            </a:r>
            <a:endParaRPr lang="en-US" altLang="zh-TW" sz="1050" dirty="0" smtClean="0"/>
          </a:p>
          <a:p>
            <a:endParaRPr lang="en-US" altLang="zh-TW" sz="1050" dirty="0"/>
          </a:p>
          <a:p>
            <a:r>
              <a:rPr lang="zh-TW" altLang="en-US" sz="1050" dirty="0" smtClean="0"/>
              <a:t>投</a:t>
            </a:r>
            <a:r>
              <a:rPr lang="zh-TW" altLang="en-US" sz="1050" dirty="0"/>
              <a:t>委會是本出版物的版權及其他知識產權之擁有人。在未取得投委會事先書面同意之前，不得將本出版物（全部或部分地）複製、 分派或用作商業</a:t>
            </a:r>
            <a:r>
              <a:rPr lang="zh-TW" altLang="en-US" sz="1050" dirty="0" smtClean="0"/>
              <a:t>用途</a:t>
            </a:r>
            <a:endParaRPr lang="en-US" altLang="zh-TW" sz="1050" dirty="0" smtClean="0"/>
          </a:p>
          <a:p>
            <a:endParaRPr lang="en-US" sz="1050" dirty="0"/>
          </a:p>
          <a:p>
            <a:r>
              <a:rPr lang="en-US" altLang="zh-TW" sz="1050" dirty="0"/>
              <a:t>© 2019 </a:t>
            </a:r>
            <a:r>
              <a:rPr lang="zh-TW" altLang="en-US" sz="1050" dirty="0"/>
              <a:t>投資者及理財教育委員會版權所有。</a:t>
            </a:r>
            <a:endParaRPr lang="en-GB" sz="1050" dirty="0"/>
          </a:p>
        </p:txBody>
      </p:sp>
    </p:spTree>
    <p:extLst>
      <p:ext uri="{BB962C8B-B14F-4D97-AF65-F5344CB8AC3E}">
        <p14:creationId xmlns:p14="http://schemas.microsoft.com/office/powerpoint/2010/main" val="18540044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字版面配置區 5"/>
          <p:cNvSpPr>
            <a:spLocks noGrp="1"/>
          </p:cNvSpPr>
          <p:nvPr>
            <p:ph type="body" sz="quarter" idx="19"/>
          </p:nvPr>
        </p:nvSpPr>
        <p:spPr>
          <a:xfrm>
            <a:off x="539750" y="6159500"/>
            <a:ext cx="1335088" cy="147638"/>
          </a:xfrm>
        </p:spPr>
        <p:txBody>
          <a:bodyPr/>
          <a:lstStyle/>
          <a:p>
            <a:pPr eaLnBrk="1" fontAlgn="auto" hangingPunct="1">
              <a:spcAft>
                <a:spcPts val="0"/>
              </a:spcAft>
              <a:defRPr/>
            </a:pPr>
            <a:endParaRPr lang="zh-HK" altLang="en-US"/>
          </a:p>
        </p:txBody>
      </p:sp>
      <p:sp>
        <p:nvSpPr>
          <p:cNvPr id="8" name="文字版面配置區 2"/>
          <p:cNvSpPr>
            <a:spLocks noGrp="1"/>
          </p:cNvSpPr>
          <p:nvPr>
            <p:ph type="body" sz="quarter" idx="13"/>
          </p:nvPr>
        </p:nvSpPr>
        <p:spPr>
          <a:xfrm>
            <a:off x="539750" y="1512888"/>
            <a:ext cx="8069263" cy="4370387"/>
          </a:xfrm>
        </p:spPr>
        <p:txBody>
          <a:bodyPr/>
          <a:lstStyle/>
          <a:p>
            <a:pPr eaLnBrk="1" fontAlgn="auto" hangingPunct="1">
              <a:spcAft>
                <a:spcPts val="0"/>
              </a:spcAft>
              <a:defRPr/>
            </a:pPr>
            <a:r>
              <a:rPr lang="zh-TW" altLang="zh-HK" dirty="0" smtClean="0"/>
              <a:t>你</a:t>
            </a:r>
            <a:r>
              <a:rPr lang="zh-TW" altLang="en-US" dirty="0" smtClean="0"/>
              <a:t>有哪些東西想購買但沒有足夠金錢？</a:t>
            </a:r>
            <a:endParaRPr lang="zh-TW" altLang="zh-HK" dirty="0"/>
          </a:p>
          <a:p>
            <a:pPr marL="342900" indent="-342900" eaLnBrk="1" fontAlgn="auto" hangingPunct="1">
              <a:spcAft>
                <a:spcPts val="0"/>
              </a:spcAft>
              <a:buFont typeface="Wingdings" panose="05000000000000000000" pitchFamily="2" charset="2"/>
              <a:buChar char="l"/>
              <a:defRPr/>
            </a:pPr>
            <a:r>
              <a:rPr lang="zh-TW" altLang="en-US" dirty="0"/>
              <a:t>「我渴望買到最新款的波鞋！」</a:t>
            </a:r>
            <a:endParaRPr lang="en-US" altLang="zh-TW" dirty="0"/>
          </a:p>
          <a:p>
            <a:pPr marL="342900" indent="-342900" eaLnBrk="1" fontAlgn="auto" hangingPunct="1">
              <a:spcAft>
                <a:spcPts val="0"/>
              </a:spcAft>
              <a:buFont typeface="Wingdings" panose="05000000000000000000" pitchFamily="2" charset="2"/>
              <a:buChar char="l"/>
              <a:defRPr/>
            </a:pPr>
            <a:r>
              <a:rPr lang="zh-TW" altLang="en-US" dirty="0"/>
              <a:t>「我希望到香港迪士尼遊玩！」</a:t>
            </a:r>
            <a:endParaRPr lang="en-US" altLang="zh-TW" dirty="0"/>
          </a:p>
          <a:p>
            <a:pPr marL="342900" indent="-342900" eaLnBrk="1" fontAlgn="auto" hangingPunct="1">
              <a:spcAft>
                <a:spcPts val="0"/>
              </a:spcAft>
              <a:buFont typeface="Wingdings" panose="05000000000000000000" pitchFamily="2" charset="2"/>
              <a:buChar char="l"/>
              <a:defRPr/>
            </a:pPr>
            <a:r>
              <a:rPr lang="zh-TW" altLang="en-US" dirty="0"/>
              <a:t>「我想觀看韓國歌手的演唱會！」</a:t>
            </a:r>
            <a:endParaRPr lang="en-US" altLang="zh-TW" dirty="0"/>
          </a:p>
          <a:p>
            <a:pPr marL="342900" indent="-342900" eaLnBrk="1" fontAlgn="auto" hangingPunct="1">
              <a:spcAft>
                <a:spcPts val="0"/>
              </a:spcAft>
              <a:buFont typeface="Wingdings" panose="05000000000000000000" pitchFamily="2" charset="2"/>
              <a:buChar char="l"/>
              <a:defRPr/>
            </a:pPr>
            <a:r>
              <a:rPr lang="zh-TW" altLang="en-US" dirty="0"/>
              <a:t>「我需要購買新款的智能手機！」</a:t>
            </a:r>
          </a:p>
          <a:p>
            <a:pPr eaLnBrk="1" fontAlgn="auto" hangingPunct="1">
              <a:spcAft>
                <a:spcPts val="0"/>
              </a:spcAft>
              <a:defRPr/>
            </a:pPr>
            <a:endParaRPr lang="zh-HK" altLang="en-US" dirty="0"/>
          </a:p>
        </p:txBody>
      </p:sp>
      <p:sp>
        <p:nvSpPr>
          <p:cNvPr id="20484" name="Text Placeholder 1"/>
          <p:cNvSpPr>
            <a:spLocks noGrp="1"/>
          </p:cNvSpPr>
          <p:nvPr>
            <p:ph type="body" sz="quarter" idx="12"/>
          </p:nvPr>
        </p:nvSpPr>
        <p:spPr bwMode="auto">
          <a:xfrm>
            <a:off x="539750" y="706438"/>
            <a:ext cx="8081963"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base">
              <a:spcAft>
                <a:spcPct val="0"/>
              </a:spcAft>
            </a:pPr>
            <a:r>
              <a:rPr lang="zh-TW" altLang="en-US" smtClean="0">
                <a:latin typeface="Calibri" pitchFamily="34" charset="0"/>
                <a:cs typeface="Calibri" pitchFamily="34" charset="0"/>
              </a:rPr>
              <a:t>討論</a:t>
            </a:r>
            <a:endParaRPr lang="en-GB" altLang="zh-TW" smtClean="0">
              <a:latin typeface="Calibri" pitchFamily="34" charset="0"/>
              <a:cs typeface="Calibri" pitchFamily="34" charset="0"/>
            </a:endParaRPr>
          </a:p>
        </p:txBody>
      </p:sp>
      <p:pic>
        <p:nvPicPr>
          <p:cNvPr id="20485" name="圖片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459413" y="1512888"/>
            <a:ext cx="2960687" cy="196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6" name="圖片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89525" y="3879850"/>
            <a:ext cx="3700463" cy="184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fade">
                                      <p:cBhvr>
                                        <p:cTn id="12" dur="500"/>
                                        <p:tgtEl>
                                          <p:spTgt spid="8">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20485"/>
                                        </p:tgtEl>
                                        <p:attrNameLst>
                                          <p:attrName>style.visibility</p:attrName>
                                        </p:attrNameLst>
                                      </p:cBhvr>
                                      <p:to>
                                        <p:strVal val="visible"/>
                                      </p:to>
                                    </p:set>
                                    <p:animEffect transition="in" filter="fade">
                                      <p:cBhvr>
                                        <p:cTn id="15" dur="500"/>
                                        <p:tgtEl>
                                          <p:spTgt spid="20485"/>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0" presetClass="entr" presetSubtype="0" fill="hold" nodeType="clickEffect">
                                  <p:stCondLst>
                                    <p:cond delay="0"/>
                                  </p:stCondLst>
                                  <p:childTnLst>
                                    <p:set>
                                      <p:cBhvr>
                                        <p:cTn id="19" dur="1" fill="hold">
                                          <p:stCondLst>
                                            <p:cond delay="0"/>
                                          </p:stCondLst>
                                        </p:cTn>
                                        <p:tgtEl>
                                          <p:spTgt spid="8">
                                            <p:txEl>
                                              <p:pRg st="2" end="2"/>
                                            </p:txEl>
                                          </p:spTgt>
                                        </p:tgtEl>
                                        <p:attrNameLst>
                                          <p:attrName>style.visibility</p:attrName>
                                        </p:attrNameLst>
                                      </p:cBhvr>
                                      <p:to>
                                        <p:strVal val="visible"/>
                                      </p:to>
                                    </p:set>
                                    <p:animEffect transition="in" filter="fade">
                                      <p:cBhvr>
                                        <p:cTn id="20" dur="500"/>
                                        <p:tgtEl>
                                          <p:spTgt spid="8">
                                            <p:txEl>
                                              <p:pRg st="2" end="2"/>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20486"/>
                                        </p:tgtEl>
                                        <p:attrNameLst>
                                          <p:attrName>style.visibility</p:attrName>
                                        </p:attrNameLst>
                                      </p:cBhvr>
                                      <p:to>
                                        <p:strVal val="visible"/>
                                      </p:to>
                                    </p:set>
                                    <p:animEffect transition="in" filter="fade">
                                      <p:cBhvr>
                                        <p:cTn id="23" dur="500"/>
                                        <p:tgtEl>
                                          <p:spTgt spid="20486"/>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10" presetClass="entr" presetSubtype="0" fill="hold" nodeType="clickEffect">
                                  <p:stCondLst>
                                    <p:cond delay="0"/>
                                  </p:stCondLst>
                                  <p:childTnLst>
                                    <p:set>
                                      <p:cBhvr>
                                        <p:cTn id="27" dur="1" fill="hold">
                                          <p:stCondLst>
                                            <p:cond delay="0"/>
                                          </p:stCondLst>
                                        </p:cTn>
                                        <p:tgtEl>
                                          <p:spTgt spid="8">
                                            <p:txEl>
                                              <p:pRg st="3" end="3"/>
                                            </p:txEl>
                                          </p:spTgt>
                                        </p:tgtEl>
                                        <p:attrNameLst>
                                          <p:attrName>style.visibility</p:attrName>
                                        </p:attrNameLst>
                                      </p:cBhvr>
                                      <p:to>
                                        <p:strVal val="visible"/>
                                      </p:to>
                                    </p:set>
                                    <p:animEffect transition="in" filter="fade">
                                      <p:cBhvr>
                                        <p:cTn id="28" dur="500"/>
                                        <p:tgtEl>
                                          <p:spTgt spid="8">
                                            <p:txEl>
                                              <p:pRg st="3" end="3"/>
                                            </p:txEl>
                                          </p:spTgt>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10" presetClass="entr" presetSubtype="0" fill="hold" nodeType="clickEffect">
                                  <p:stCondLst>
                                    <p:cond delay="0"/>
                                  </p:stCondLst>
                                  <p:childTnLst>
                                    <p:set>
                                      <p:cBhvr>
                                        <p:cTn id="32" dur="1" fill="hold">
                                          <p:stCondLst>
                                            <p:cond delay="0"/>
                                          </p:stCondLst>
                                        </p:cTn>
                                        <p:tgtEl>
                                          <p:spTgt spid="8">
                                            <p:txEl>
                                              <p:pRg st="4" end="4"/>
                                            </p:txEl>
                                          </p:spTgt>
                                        </p:tgtEl>
                                        <p:attrNameLst>
                                          <p:attrName>style.visibility</p:attrName>
                                        </p:attrNameLst>
                                      </p:cBhvr>
                                      <p:to>
                                        <p:strVal val="visible"/>
                                      </p:to>
                                    </p:set>
                                    <p:animEffect transition="in" filter="fade">
                                      <p:cBhvr>
                                        <p:cTn id="33" dur="500"/>
                                        <p:tgtEl>
                                          <p:spTgt spid="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字版面配置區 5"/>
          <p:cNvSpPr>
            <a:spLocks noGrp="1"/>
          </p:cNvSpPr>
          <p:nvPr>
            <p:ph type="body" sz="quarter" idx="19"/>
          </p:nvPr>
        </p:nvSpPr>
        <p:spPr>
          <a:xfrm>
            <a:off x="539750" y="6159500"/>
            <a:ext cx="1335088" cy="147638"/>
          </a:xfrm>
        </p:spPr>
        <p:txBody>
          <a:bodyPr/>
          <a:lstStyle/>
          <a:p>
            <a:pPr eaLnBrk="1" fontAlgn="auto" hangingPunct="1">
              <a:spcAft>
                <a:spcPts val="0"/>
              </a:spcAft>
              <a:defRPr/>
            </a:pPr>
            <a:endParaRPr lang="zh-HK" altLang="en-US"/>
          </a:p>
        </p:txBody>
      </p:sp>
      <p:sp>
        <p:nvSpPr>
          <p:cNvPr id="8" name="文字版面配置區 2"/>
          <p:cNvSpPr>
            <a:spLocks noGrp="1"/>
          </p:cNvSpPr>
          <p:nvPr>
            <p:ph type="body" sz="quarter" idx="13"/>
          </p:nvPr>
        </p:nvSpPr>
        <p:spPr>
          <a:xfrm>
            <a:off x="539750" y="1512888"/>
            <a:ext cx="8069263" cy="4370387"/>
          </a:xfrm>
        </p:spPr>
        <p:txBody>
          <a:bodyPr/>
          <a:lstStyle/>
          <a:p>
            <a:pPr eaLnBrk="1" fontAlgn="auto" hangingPunct="1">
              <a:spcAft>
                <a:spcPts val="0"/>
              </a:spcAft>
              <a:defRPr/>
            </a:pPr>
            <a:r>
              <a:rPr lang="zh-TW" altLang="en-US" dirty="0" smtClean="0"/>
              <a:t>為了實現財務目標，可以選擇以下方法：</a:t>
            </a:r>
            <a:endParaRPr lang="zh-TW" altLang="zh-HK" dirty="0"/>
          </a:p>
          <a:p>
            <a:pPr marL="342900" indent="-342900" eaLnBrk="1" fontAlgn="auto" hangingPunct="1">
              <a:spcAft>
                <a:spcPts val="0"/>
              </a:spcAft>
              <a:buFont typeface="Wingdings" panose="05000000000000000000" pitchFamily="2" charset="2"/>
              <a:buChar char="l"/>
              <a:defRPr/>
            </a:pPr>
            <a:r>
              <a:rPr lang="zh-TW" altLang="en-US" dirty="0" smtClean="0"/>
              <a:t>儲蓄</a:t>
            </a:r>
            <a:endParaRPr lang="en-US" altLang="zh-TW" dirty="0"/>
          </a:p>
          <a:p>
            <a:pPr marL="342900" indent="-342900" eaLnBrk="1" fontAlgn="auto" hangingPunct="1">
              <a:spcAft>
                <a:spcPts val="0"/>
              </a:spcAft>
              <a:buFont typeface="Wingdings" panose="05000000000000000000" pitchFamily="2" charset="2"/>
              <a:buChar char="l"/>
              <a:defRPr/>
            </a:pPr>
            <a:r>
              <a:rPr lang="zh-TW" altLang="en-US" dirty="0" smtClean="0"/>
              <a:t>借貸</a:t>
            </a:r>
            <a:endParaRPr lang="en-US" altLang="zh-TW" dirty="0"/>
          </a:p>
          <a:p>
            <a:pPr marL="342900" indent="-342900" eaLnBrk="1" fontAlgn="auto" hangingPunct="1">
              <a:spcAft>
                <a:spcPts val="0"/>
              </a:spcAft>
              <a:buFont typeface="Wingdings" panose="05000000000000000000" pitchFamily="2" charset="2"/>
              <a:buChar char="l"/>
              <a:defRPr/>
            </a:pPr>
            <a:r>
              <a:rPr lang="zh-TW" altLang="en-US" dirty="0" smtClean="0"/>
              <a:t>運用利是錢</a:t>
            </a:r>
            <a:endParaRPr lang="en-US" altLang="zh-TW" dirty="0" smtClean="0"/>
          </a:p>
          <a:p>
            <a:pPr marL="342900" indent="-342900" eaLnBrk="1" fontAlgn="auto" hangingPunct="1">
              <a:spcAft>
                <a:spcPts val="0"/>
              </a:spcAft>
              <a:buFont typeface="Wingdings" panose="05000000000000000000" pitchFamily="2" charset="2"/>
              <a:buChar char="l"/>
              <a:defRPr/>
            </a:pPr>
            <a:r>
              <a:rPr lang="zh-TW" altLang="en-US" dirty="0" smtClean="0"/>
              <a:t>生日禮物／聖誕禮物</a:t>
            </a:r>
            <a:endParaRPr lang="en-US" altLang="zh-TW" dirty="0" smtClean="0"/>
          </a:p>
          <a:p>
            <a:pPr marL="342900" indent="-342900" eaLnBrk="1" fontAlgn="auto" hangingPunct="1">
              <a:spcAft>
                <a:spcPts val="0"/>
              </a:spcAft>
              <a:buFont typeface="Wingdings" panose="05000000000000000000" pitchFamily="2" charset="2"/>
              <a:buChar char="l"/>
              <a:defRPr/>
            </a:pPr>
            <a:r>
              <a:rPr lang="zh-TW" altLang="en-US" dirty="0"/>
              <a:t>由家長支付</a:t>
            </a:r>
            <a:endParaRPr lang="en-US" altLang="zh-TW" dirty="0"/>
          </a:p>
          <a:p>
            <a:pPr marL="342900" indent="-342900" eaLnBrk="1" fontAlgn="auto" hangingPunct="1">
              <a:spcAft>
                <a:spcPts val="0"/>
              </a:spcAft>
              <a:buFont typeface="Wingdings" panose="05000000000000000000" pitchFamily="2" charset="2"/>
              <a:buChar char="l"/>
              <a:defRPr/>
            </a:pPr>
            <a:endParaRPr lang="en-US" altLang="zh-TW" dirty="0"/>
          </a:p>
          <a:p>
            <a:pPr marL="342900" indent="-342900" eaLnBrk="1" fontAlgn="auto" hangingPunct="1">
              <a:spcAft>
                <a:spcPts val="0"/>
              </a:spcAft>
              <a:buFont typeface="Wingdings" panose="05000000000000000000" pitchFamily="2" charset="2"/>
              <a:buChar char="l"/>
              <a:defRPr/>
            </a:pPr>
            <a:endParaRPr lang="zh-TW" altLang="en-US" dirty="0"/>
          </a:p>
          <a:p>
            <a:pPr eaLnBrk="1" fontAlgn="auto" hangingPunct="1">
              <a:spcAft>
                <a:spcPts val="0"/>
              </a:spcAft>
              <a:defRPr/>
            </a:pPr>
            <a:endParaRPr lang="zh-HK" altLang="en-US" dirty="0"/>
          </a:p>
        </p:txBody>
      </p:sp>
      <p:sp>
        <p:nvSpPr>
          <p:cNvPr id="21508" name="Text Placeholder 1"/>
          <p:cNvSpPr>
            <a:spLocks noGrp="1"/>
          </p:cNvSpPr>
          <p:nvPr>
            <p:ph type="body" sz="quarter" idx="12"/>
          </p:nvPr>
        </p:nvSpPr>
        <p:spPr bwMode="auto">
          <a:xfrm>
            <a:off x="539750" y="706438"/>
            <a:ext cx="8081963"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base">
              <a:spcAft>
                <a:spcPct val="0"/>
              </a:spcAft>
            </a:pPr>
            <a:r>
              <a:rPr lang="zh-TW" altLang="en-US" smtClean="0">
                <a:latin typeface="Calibri" pitchFamily="34" charset="0"/>
                <a:cs typeface="Calibri" pitchFamily="34" charset="0"/>
              </a:rPr>
              <a:t>如何實現財務目標？</a:t>
            </a:r>
            <a:endParaRPr lang="en-GB" altLang="zh-TW" smtClean="0">
              <a:latin typeface="Calibri" pitchFamily="34" charset="0"/>
              <a:cs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fade">
                                      <p:cBhvr>
                                        <p:cTn id="12" dur="500"/>
                                        <p:tgtEl>
                                          <p:spTgt spid="8">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fade">
                                      <p:cBhvr>
                                        <p:cTn id="17" dur="500"/>
                                        <p:tgtEl>
                                          <p:spTgt spid="8">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8">
                                            <p:txEl>
                                              <p:pRg st="3" end="3"/>
                                            </p:txEl>
                                          </p:spTgt>
                                        </p:tgtEl>
                                        <p:attrNameLst>
                                          <p:attrName>style.visibility</p:attrName>
                                        </p:attrNameLst>
                                      </p:cBhvr>
                                      <p:to>
                                        <p:strVal val="visible"/>
                                      </p:to>
                                    </p:set>
                                    <p:animEffect transition="in" filter="fade">
                                      <p:cBhvr>
                                        <p:cTn id="22" dur="500"/>
                                        <p:tgtEl>
                                          <p:spTgt spid="8">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8">
                                            <p:txEl>
                                              <p:pRg st="4" end="4"/>
                                            </p:txEl>
                                          </p:spTgt>
                                        </p:tgtEl>
                                        <p:attrNameLst>
                                          <p:attrName>style.visibility</p:attrName>
                                        </p:attrNameLst>
                                      </p:cBhvr>
                                      <p:to>
                                        <p:strVal val="visible"/>
                                      </p:to>
                                    </p:set>
                                    <p:animEffect transition="in" filter="fade">
                                      <p:cBhvr>
                                        <p:cTn id="27" dur="500"/>
                                        <p:tgtEl>
                                          <p:spTgt spid="8">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nodeType="clickEffect">
                                  <p:stCondLst>
                                    <p:cond delay="0"/>
                                  </p:stCondLst>
                                  <p:childTnLst>
                                    <p:set>
                                      <p:cBhvr>
                                        <p:cTn id="31" dur="1" fill="hold">
                                          <p:stCondLst>
                                            <p:cond delay="0"/>
                                          </p:stCondLst>
                                        </p:cTn>
                                        <p:tgtEl>
                                          <p:spTgt spid="8">
                                            <p:txEl>
                                              <p:pRg st="5" end="5"/>
                                            </p:txEl>
                                          </p:spTgt>
                                        </p:tgtEl>
                                        <p:attrNameLst>
                                          <p:attrName>style.visibility</p:attrName>
                                        </p:attrNameLst>
                                      </p:cBhvr>
                                      <p:to>
                                        <p:strVal val="visible"/>
                                      </p:to>
                                    </p:set>
                                    <p:animEffect transition="in" filter="fade">
                                      <p:cBhvr>
                                        <p:cTn id="32" dur="500"/>
                                        <p:tgtEl>
                                          <p:spTgt spid="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Placeholder 1"/>
          <p:cNvSpPr>
            <a:spLocks noGrp="1"/>
          </p:cNvSpPr>
          <p:nvPr>
            <p:ph type="body" sz="quarter" idx="12"/>
          </p:nvPr>
        </p:nvSpPr>
        <p:spPr bwMode="auto">
          <a:xfrm>
            <a:off x="539750" y="706438"/>
            <a:ext cx="8081963"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zh-TW" altLang="en-US" smtClean="0">
                <a:latin typeface="Calibri" pitchFamily="34" charset="0"/>
                <a:cs typeface="Calibri" pitchFamily="34" charset="0"/>
              </a:rPr>
              <a:t>為甚麼要制定預算？</a:t>
            </a:r>
            <a:endParaRPr lang="en-GB" altLang="zh-TW" smtClean="0">
              <a:latin typeface="Calibri" pitchFamily="34" charset="0"/>
              <a:cs typeface="Calibri" pitchFamily="34" charset="0"/>
            </a:endParaRPr>
          </a:p>
        </p:txBody>
      </p:sp>
      <p:sp>
        <p:nvSpPr>
          <p:cNvPr id="3" name="Text Placeholder 2"/>
          <p:cNvSpPr>
            <a:spLocks noGrp="1"/>
          </p:cNvSpPr>
          <p:nvPr>
            <p:ph type="body" sz="quarter" idx="13"/>
          </p:nvPr>
        </p:nvSpPr>
        <p:spPr bwMode="auto">
          <a:xfrm>
            <a:off x="539750" y="1343025"/>
            <a:ext cx="7488238" cy="12017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342900" indent="-342900" eaLnBrk="1" hangingPunct="1">
              <a:buFont typeface="Wingdings" pitchFamily="2" charset="2"/>
              <a:buChar char="l"/>
            </a:pPr>
            <a:r>
              <a:rPr lang="zh-TW" altLang="en-US" smtClean="0">
                <a:latin typeface="Calibri" pitchFamily="34" charset="0"/>
                <a:cs typeface="Calibri" pitchFamily="34" charset="0"/>
              </a:rPr>
              <a:t>制定個人預算有助了解自己的理財習慣，從而妥善管理支出及儲蓄。</a:t>
            </a:r>
            <a:endParaRPr lang="en-US" altLang="zh-TW" smtClean="0">
              <a:latin typeface="Calibri" pitchFamily="34" charset="0"/>
              <a:cs typeface="Calibri" pitchFamily="34" charset="0"/>
            </a:endParaRPr>
          </a:p>
          <a:p>
            <a:pPr marL="342900" indent="-342900" eaLnBrk="1" hangingPunct="1">
              <a:buFont typeface="Wingdings" pitchFamily="2" charset="2"/>
              <a:buChar char="l"/>
            </a:pPr>
            <a:r>
              <a:rPr lang="zh-TW" altLang="en-US" smtClean="0">
                <a:latin typeface="Calibri" pitchFamily="34" charset="0"/>
                <a:cs typeface="Calibri" pitchFamily="34" charset="0"/>
              </a:rPr>
              <a:t>預算有助計劃開支，確保我們能夠儲蓄。</a:t>
            </a:r>
          </a:p>
        </p:txBody>
      </p:sp>
      <p:sp>
        <p:nvSpPr>
          <p:cNvPr id="6" name="Text Placeholder 5"/>
          <p:cNvSpPr>
            <a:spLocks noGrp="1"/>
          </p:cNvSpPr>
          <p:nvPr>
            <p:ph type="body" sz="quarter" idx="19"/>
          </p:nvPr>
        </p:nvSpPr>
        <p:spPr>
          <a:xfrm>
            <a:off x="539750" y="6159500"/>
            <a:ext cx="1335088" cy="147638"/>
          </a:xfrm>
        </p:spPr>
        <p:txBody>
          <a:bodyPr/>
          <a:lstStyle/>
          <a:p>
            <a:pPr eaLnBrk="1" fontAlgn="auto" hangingPunct="1">
              <a:spcAft>
                <a:spcPts val="0"/>
              </a:spcAft>
              <a:defRPr/>
            </a:pPr>
            <a:endParaRPr lang="en-GB"/>
          </a:p>
        </p:txBody>
      </p:sp>
      <p:graphicFrame>
        <p:nvGraphicFramePr>
          <p:cNvPr id="8" name="資料庫圖表 7"/>
          <p:cNvGraphicFramePr/>
          <p:nvPr/>
        </p:nvGraphicFramePr>
        <p:xfrm>
          <a:off x="512279" y="2742621"/>
          <a:ext cx="8136904" cy="18722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Graphic spid="8"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Placeholder 1"/>
          <p:cNvSpPr>
            <a:spLocks noGrp="1"/>
          </p:cNvSpPr>
          <p:nvPr>
            <p:ph type="body" sz="quarter" idx="12"/>
          </p:nvPr>
        </p:nvSpPr>
        <p:spPr bwMode="auto">
          <a:xfrm>
            <a:off x="539750" y="706438"/>
            <a:ext cx="8081963"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zh-TW" altLang="en-US" smtClean="0">
                <a:latin typeface="Calibri" pitchFamily="34" charset="0"/>
                <a:cs typeface="Calibri" pitchFamily="34" charset="0"/>
              </a:rPr>
              <a:t>制定預算的步驟</a:t>
            </a:r>
            <a:endParaRPr lang="en-GB" altLang="zh-TW" smtClean="0">
              <a:latin typeface="Calibri" pitchFamily="34" charset="0"/>
              <a:cs typeface="Calibri" pitchFamily="34" charset="0"/>
            </a:endParaRPr>
          </a:p>
        </p:txBody>
      </p:sp>
      <p:sp>
        <p:nvSpPr>
          <p:cNvPr id="6" name="Text Placeholder 5"/>
          <p:cNvSpPr>
            <a:spLocks noGrp="1"/>
          </p:cNvSpPr>
          <p:nvPr>
            <p:ph type="body" sz="quarter" idx="19"/>
          </p:nvPr>
        </p:nvSpPr>
        <p:spPr>
          <a:xfrm>
            <a:off x="539750" y="6159500"/>
            <a:ext cx="1335088" cy="147638"/>
          </a:xfrm>
        </p:spPr>
        <p:txBody>
          <a:bodyPr/>
          <a:lstStyle/>
          <a:p>
            <a:pPr eaLnBrk="1" fontAlgn="auto" hangingPunct="1">
              <a:spcAft>
                <a:spcPts val="0"/>
              </a:spcAft>
              <a:defRPr/>
            </a:pPr>
            <a:endParaRPr lang="en-GB"/>
          </a:p>
        </p:txBody>
      </p:sp>
      <p:graphicFrame>
        <p:nvGraphicFramePr>
          <p:cNvPr id="2" name="資料庫圖表 1"/>
          <p:cNvGraphicFramePr/>
          <p:nvPr/>
        </p:nvGraphicFramePr>
        <p:xfrm>
          <a:off x="-102606" y="1163638"/>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文字方塊 3"/>
          <p:cNvSpPr txBox="1">
            <a:spLocks noChangeArrowheads="1"/>
          </p:cNvSpPr>
          <p:nvPr/>
        </p:nvSpPr>
        <p:spPr bwMode="auto">
          <a:xfrm>
            <a:off x="2154238" y="1412875"/>
            <a:ext cx="6575425"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kumimoji="1">
                <a:solidFill>
                  <a:schemeClr val="tx1"/>
                </a:solidFill>
                <a:latin typeface="Arial" pitchFamily="34" charset="0"/>
                <a:ea typeface="新細明體" pitchFamily="18" charset="-120"/>
              </a:defRPr>
            </a:lvl1pPr>
            <a:lvl2pPr marL="742950" indent="-285750">
              <a:defRPr kumimoji="1">
                <a:solidFill>
                  <a:schemeClr val="tx1"/>
                </a:solidFill>
                <a:latin typeface="Arial" pitchFamily="34" charset="0"/>
                <a:ea typeface="新細明體" pitchFamily="18" charset="-120"/>
              </a:defRPr>
            </a:lvl2pPr>
            <a:lvl3pPr marL="1143000" indent="-228600">
              <a:defRPr kumimoji="1">
                <a:solidFill>
                  <a:schemeClr val="tx1"/>
                </a:solidFill>
                <a:latin typeface="Arial" pitchFamily="34" charset="0"/>
                <a:ea typeface="新細明體" pitchFamily="18" charset="-120"/>
              </a:defRPr>
            </a:lvl3pPr>
            <a:lvl4pPr marL="1600200" indent="-228600">
              <a:defRPr kumimoji="1">
                <a:solidFill>
                  <a:schemeClr val="tx1"/>
                </a:solidFill>
                <a:latin typeface="Arial" pitchFamily="34" charset="0"/>
                <a:ea typeface="新細明體" pitchFamily="18" charset="-120"/>
              </a:defRPr>
            </a:lvl4pPr>
            <a:lvl5pPr marL="2057400" indent="-22860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a:buFont typeface="Wingdings" pitchFamily="2" charset="2"/>
              <a:buChar char="l"/>
            </a:pPr>
            <a:r>
              <a:rPr lang="zh-TW" altLang="en-US" sz="2100">
                <a:solidFill>
                  <a:srgbClr val="2E008B"/>
                </a:solidFill>
                <a:latin typeface="Calibri" pitchFamily="34" charset="0"/>
                <a:ea typeface="Microsoft JhengHei" pitchFamily="34" charset="-120"/>
                <a:cs typeface="Calibri" pitchFamily="34" charset="0"/>
              </a:rPr>
              <a:t>有清晰的目標，我們才有動力去儲蓄以實現計劃。</a:t>
            </a:r>
            <a:endParaRPr lang="en-US" altLang="zh-TW" sz="2100">
              <a:solidFill>
                <a:srgbClr val="2E008B"/>
              </a:solidFill>
              <a:latin typeface="Calibri" pitchFamily="34" charset="0"/>
              <a:ea typeface="Microsoft JhengHei" pitchFamily="34" charset="-120"/>
              <a:cs typeface="Calibri" pitchFamily="34" charset="0"/>
            </a:endParaRPr>
          </a:p>
        </p:txBody>
      </p:sp>
      <p:sp>
        <p:nvSpPr>
          <p:cNvPr id="7" name="文字方塊 6"/>
          <p:cNvSpPr txBox="1">
            <a:spLocks noChangeArrowheads="1"/>
          </p:cNvSpPr>
          <p:nvPr/>
        </p:nvSpPr>
        <p:spPr bwMode="auto">
          <a:xfrm>
            <a:off x="3213100" y="2286000"/>
            <a:ext cx="3957638"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kumimoji="1">
                <a:solidFill>
                  <a:schemeClr val="tx1"/>
                </a:solidFill>
                <a:latin typeface="Arial" pitchFamily="34" charset="0"/>
                <a:ea typeface="新細明體" pitchFamily="18" charset="-120"/>
              </a:defRPr>
            </a:lvl1pPr>
            <a:lvl2pPr marL="742950" indent="-285750">
              <a:defRPr kumimoji="1">
                <a:solidFill>
                  <a:schemeClr val="tx1"/>
                </a:solidFill>
                <a:latin typeface="Arial" pitchFamily="34" charset="0"/>
                <a:ea typeface="新細明體" pitchFamily="18" charset="-120"/>
              </a:defRPr>
            </a:lvl2pPr>
            <a:lvl3pPr marL="1143000" indent="-228600">
              <a:defRPr kumimoji="1">
                <a:solidFill>
                  <a:schemeClr val="tx1"/>
                </a:solidFill>
                <a:latin typeface="Arial" pitchFamily="34" charset="0"/>
                <a:ea typeface="新細明體" pitchFamily="18" charset="-120"/>
              </a:defRPr>
            </a:lvl3pPr>
            <a:lvl4pPr marL="1600200" indent="-228600">
              <a:defRPr kumimoji="1">
                <a:solidFill>
                  <a:schemeClr val="tx1"/>
                </a:solidFill>
                <a:latin typeface="Arial" pitchFamily="34" charset="0"/>
                <a:ea typeface="新細明體" pitchFamily="18" charset="-120"/>
              </a:defRPr>
            </a:lvl4pPr>
            <a:lvl5pPr marL="2057400" indent="-22860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a:buFont typeface="Wingdings" pitchFamily="2" charset="2"/>
              <a:buChar char="l"/>
            </a:pPr>
            <a:r>
              <a:rPr lang="zh-TW" altLang="en-US" sz="2100">
                <a:solidFill>
                  <a:srgbClr val="2E008B"/>
                </a:solidFill>
                <a:latin typeface="Calibri" pitchFamily="34" charset="0"/>
                <a:ea typeface="Microsoft JhengHei" pitchFamily="34" charset="-120"/>
                <a:cs typeface="Calibri" pitchFamily="34" charset="0"/>
              </a:rPr>
              <a:t>妥善記錄個人的開支，</a:t>
            </a:r>
            <a:r>
              <a:rPr lang="en-US" altLang="zh-TW" sz="2100">
                <a:solidFill>
                  <a:srgbClr val="2E008B"/>
                </a:solidFill>
                <a:latin typeface="Calibri" pitchFamily="34" charset="0"/>
                <a:ea typeface="Microsoft JhengHei" pitchFamily="34" charset="-120"/>
                <a:cs typeface="Calibri" pitchFamily="34" charset="0"/>
              </a:rPr>
              <a:t/>
            </a:r>
            <a:br>
              <a:rPr lang="en-US" altLang="zh-TW" sz="2100">
                <a:solidFill>
                  <a:srgbClr val="2E008B"/>
                </a:solidFill>
                <a:latin typeface="Calibri" pitchFamily="34" charset="0"/>
                <a:ea typeface="Microsoft JhengHei" pitchFamily="34" charset="-120"/>
                <a:cs typeface="Calibri" pitchFamily="34" charset="0"/>
              </a:rPr>
            </a:br>
            <a:r>
              <a:rPr lang="zh-TW" altLang="en-US" sz="2100">
                <a:solidFill>
                  <a:srgbClr val="2E008B"/>
                </a:solidFill>
                <a:latin typeface="Calibri" pitchFamily="34" charset="0"/>
                <a:ea typeface="Microsoft JhengHei" pitchFamily="34" charset="-120"/>
                <a:cs typeface="Calibri" pitchFamily="34" charset="0"/>
              </a:rPr>
              <a:t>有助了解自己的理財習慣。</a:t>
            </a:r>
            <a:endParaRPr lang="en-US" altLang="zh-HK" sz="2100">
              <a:solidFill>
                <a:srgbClr val="2E008B"/>
              </a:solidFill>
              <a:latin typeface="Calibri" pitchFamily="34" charset="0"/>
              <a:ea typeface="Microsoft JhengHei" pitchFamily="34" charset="-120"/>
              <a:cs typeface="Calibri" pitchFamily="34" charset="0"/>
            </a:endParaRPr>
          </a:p>
        </p:txBody>
      </p:sp>
      <p:sp>
        <p:nvSpPr>
          <p:cNvPr id="8" name="文字方塊 7"/>
          <p:cNvSpPr txBox="1">
            <a:spLocks noChangeArrowheads="1"/>
          </p:cNvSpPr>
          <p:nvPr/>
        </p:nvSpPr>
        <p:spPr bwMode="auto">
          <a:xfrm>
            <a:off x="4314825" y="3481388"/>
            <a:ext cx="4557713"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kumimoji="1">
                <a:solidFill>
                  <a:schemeClr val="tx1"/>
                </a:solidFill>
                <a:latin typeface="Arial" pitchFamily="34" charset="0"/>
                <a:ea typeface="新細明體" pitchFamily="18" charset="-120"/>
              </a:defRPr>
            </a:lvl1pPr>
            <a:lvl2pPr marL="742950" indent="-285750">
              <a:defRPr kumimoji="1">
                <a:solidFill>
                  <a:schemeClr val="tx1"/>
                </a:solidFill>
                <a:latin typeface="Arial" pitchFamily="34" charset="0"/>
                <a:ea typeface="新細明體" pitchFamily="18" charset="-120"/>
              </a:defRPr>
            </a:lvl2pPr>
            <a:lvl3pPr marL="1143000" indent="-228600">
              <a:defRPr kumimoji="1">
                <a:solidFill>
                  <a:schemeClr val="tx1"/>
                </a:solidFill>
                <a:latin typeface="Arial" pitchFamily="34" charset="0"/>
                <a:ea typeface="新細明體" pitchFamily="18" charset="-120"/>
              </a:defRPr>
            </a:lvl3pPr>
            <a:lvl4pPr marL="1600200" indent="-228600">
              <a:defRPr kumimoji="1">
                <a:solidFill>
                  <a:schemeClr val="tx1"/>
                </a:solidFill>
                <a:latin typeface="Arial" pitchFamily="34" charset="0"/>
                <a:ea typeface="新細明體" pitchFamily="18" charset="-120"/>
              </a:defRPr>
            </a:lvl4pPr>
            <a:lvl5pPr marL="2057400" indent="-22860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a:buFont typeface="Wingdings" pitchFamily="2" charset="2"/>
              <a:buChar char="l"/>
            </a:pPr>
            <a:r>
              <a:rPr lang="zh-TW" altLang="en-US" sz="2100">
                <a:solidFill>
                  <a:srgbClr val="2E008B"/>
                </a:solidFill>
                <a:latin typeface="Calibri" pitchFamily="34" charset="0"/>
                <a:ea typeface="Microsoft JhengHei" pitchFamily="34" charset="-120"/>
                <a:cs typeface="Calibri" pitchFamily="34" charset="0"/>
              </a:rPr>
              <a:t>先從收入扣除儲蓄，再安排開支。</a:t>
            </a:r>
            <a:endParaRPr lang="en-US" altLang="zh-TW" sz="2100">
              <a:solidFill>
                <a:srgbClr val="2E008B"/>
              </a:solidFill>
              <a:latin typeface="Calibri" pitchFamily="34" charset="0"/>
              <a:ea typeface="Microsoft JhengHei" pitchFamily="34" charset="-120"/>
              <a:cs typeface="Calibri" pitchFamily="34" charset="0"/>
            </a:endParaRPr>
          </a:p>
        </p:txBody>
      </p:sp>
      <p:sp>
        <p:nvSpPr>
          <p:cNvPr id="9" name="文字方塊 8"/>
          <p:cNvSpPr txBox="1">
            <a:spLocks noChangeArrowheads="1"/>
          </p:cNvSpPr>
          <p:nvPr/>
        </p:nvSpPr>
        <p:spPr bwMode="auto">
          <a:xfrm>
            <a:off x="5197475" y="4335463"/>
            <a:ext cx="4010025"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kumimoji="1">
                <a:solidFill>
                  <a:schemeClr val="tx1"/>
                </a:solidFill>
                <a:latin typeface="Arial" pitchFamily="34" charset="0"/>
                <a:ea typeface="新細明體" pitchFamily="18" charset="-120"/>
              </a:defRPr>
            </a:lvl1pPr>
            <a:lvl2pPr marL="742950" indent="-285750">
              <a:defRPr kumimoji="1">
                <a:solidFill>
                  <a:schemeClr val="tx1"/>
                </a:solidFill>
                <a:latin typeface="Arial" pitchFamily="34" charset="0"/>
                <a:ea typeface="新細明體" pitchFamily="18" charset="-120"/>
              </a:defRPr>
            </a:lvl2pPr>
            <a:lvl3pPr marL="1143000" indent="-228600">
              <a:defRPr kumimoji="1">
                <a:solidFill>
                  <a:schemeClr val="tx1"/>
                </a:solidFill>
                <a:latin typeface="Arial" pitchFamily="34" charset="0"/>
                <a:ea typeface="新細明體" pitchFamily="18" charset="-120"/>
              </a:defRPr>
            </a:lvl3pPr>
            <a:lvl4pPr marL="1600200" indent="-228600">
              <a:defRPr kumimoji="1">
                <a:solidFill>
                  <a:schemeClr val="tx1"/>
                </a:solidFill>
                <a:latin typeface="Arial" pitchFamily="34" charset="0"/>
                <a:ea typeface="新細明體" pitchFamily="18" charset="-120"/>
              </a:defRPr>
            </a:lvl4pPr>
            <a:lvl5pPr marL="2057400" indent="-22860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a:buFont typeface="Wingdings" pitchFamily="2" charset="2"/>
              <a:buChar char="l"/>
            </a:pPr>
            <a:r>
              <a:rPr lang="zh-TW" altLang="en-US" sz="2100">
                <a:solidFill>
                  <a:srgbClr val="2E008B"/>
                </a:solidFill>
                <a:latin typeface="Calibri" pitchFamily="34" charset="0"/>
                <a:ea typeface="Microsoft JhengHei" pitchFamily="34" charset="-120"/>
                <a:cs typeface="Calibri" pitchFamily="34" charset="0"/>
              </a:rPr>
              <a:t>檢視預算是否可行，若不可行需要重新調整預算。</a:t>
            </a:r>
          </a:p>
        </p:txBody>
      </p:sp>
      <p:sp>
        <p:nvSpPr>
          <p:cNvPr id="11" name="上彎箭號 10"/>
          <p:cNvSpPr/>
          <p:nvPr/>
        </p:nvSpPr>
        <p:spPr>
          <a:xfrm rot="16200000" flipH="1">
            <a:off x="2920207" y="4182269"/>
            <a:ext cx="779462" cy="2870200"/>
          </a:xfrm>
          <a:prstGeom prst="bentUpArrow">
            <a:avLst>
              <a:gd name="adj1" fmla="val 32840"/>
              <a:gd name="adj2" fmla="val 25000"/>
              <a:gd name="adj3" fmla="val 35780"/>
            </a:avLst>
          </a:prstGeom>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3" name="上彎箭號 12"/>
          <p:cNvSpPr/>
          <p:nvPr/>
        </p:nvSpPr>
        <p:spPr>
          <a:xfrm rot="16200000" flipV="1">
            <a:off x="1287463" y="4532313"/>
            <a:ext cx="2062162" cy="887412"/>
          </a:xfrm>
          <a:prstGeom prst="bentUpArrow">
            <a:avLst>
              <a:gd name="adj1" fmla="val 32840"/>
              <a:gd name="adj2" fmla="val 25000"/>
              <a:gd name="adj3" fmla="val 35780"/>
            </a:avLst>
          </a:prstGeom>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par>
                                <p:cTn id="33" presetID="10" presetClass="entr" presetSubtype="0" fill="hold"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4" grpId="0"/>
      <p:bldP spid="7" grpId="0"/>
      <p:bldP spid="8"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Placeholder 1"/>
          <p:cNvSpPr>
            <a:spLocks noGrp="1"/>
          </p:cNvSpPr>
          <p:nvPr>
            <p:ph type="body" sz="quarter" idx="12"/>
          </p:nvPr>
        </p:nvSpPr>
        <p:spPr bwMode="auto">
          <a:xfrm>
            <a:off x="528638" y="1828800"/>
            <a:ext cx="5491162" cy="13160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zh-TW" altLang="en-US" smtClean="0">
                <a:latin typeface="Calibri" pitchFamily="34" charset="0"/>
                <a:cs typeface="Calibri" pitchFamily="34" charset="0"/>
              </a:rPr>
              <a:t>活動</a:t>
            </a:r>
            <a:r>
              <a:rPr lang="en-US" altLang="zh-TW" smtClean="0">
                <a:latin typeface="Calibri" pitchFamily="34" charset="0"/>
                <a:cs typeface="Calibri" pitchFamily="34" charset="0"/>
              </a:rPr>
              <a:t>1</a:t>
            </a:r>
            <a:r>
              <a:rPr lang="zh-TW" altLang="en-US" smtClean="0">
                <a:latin typeface="Calibri" pitchFamily="34" charset="0"/>
                <a:cs typeface="Calibri" pitchFamily="34" charset="0"/>
              </a:rPr>
              <a:t>：整理個人開支紀錄</a:t>
            </a:r>
            <a:endParaRPr lang="en-GB" altLang="zh-HK"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Placeholder 1"/>
          <p:cNvSpPr>
            <a:spLocks noGrp="1"/>
          </p:cNvSpPr>
          <p:nvPr>
            <p:ph type="body" sz="quarter" idx="12"/>
          </p:nvPr>
        </p:nvSpPr>
        <p:spPr bwMode="auto">
          <a:xfrm>
            <a:off x="539750" y="706438"/>
            <a:ext cx="8081963"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zh-TW" altLang="en-US" smtClean="0">
                <a:latin typeface="Calibri" pitchFamily="34" charset="0"/>
                <a:cs typeface="Calibri" pitchFamily="34" charset="0"/>
              </a:rPr>
              <a:t>活動</a:t>
            </a:r>
            <a:r>
              <a:rPr lang="en-US" altLang="zh-TW" smtClean="0">
                <a:latin typeface="Calibri" pitchFamily="34" charset="0"/>
                <a:cs typeface="Calibri" pitchFamily="34" charset="0"/>
              </a:rPr>
              <a:t>1</a:t>
            </a:r>
            <a:r>
              <a:rPr lang="zh-TW" altLang="en-US" smtClean="0">
                <a:latin typeface="Calibri" pitchFamily="34" charset="0"/>
                <a:cs typeface="Calibri" pitchFamily="34" charset="0"/>
              </a:rPr>
              <a:t>：李小明的開支紀錄</a:t>
            </a:r>
            <a:endParaRPr lang="en-GB" altLang="zh-TW" smtClean="0">
              <a:latin typeface="Calibri" pitchFamily="34" charset="0"/>
              <a:cs typeface="Calibri" pitchFamily="34" charset="0"/>
            </a:endParaRPr>
          </a:p>
        </p:txBody>
      </p:sp>
      <p:sp>
        <p:nvSpPr>
          <p:cNvPr id="6" name="Text Placeholder 5"/>
          <p:cNvSpPr>
            <a:spLocks noGrp="1"/>
          </p:cNvSpPr>
          <p:nvPr>
            <p:ph type="body" sz="quarter" idx="19"/>
          </p:nvPr>
        </p:nvSpPr>
        <p:spPr>
          <a:xfrm>
            <a:off x="539750" y="6159500"/>
            <a:ext cx="1335088" cy="147638"/>
          </a:xfrm>
        </p:spPr>
        <p:txBody>
          <a:bodyPr/>
          <a:lstStyle/>
          <a:p>
            <a:pPr eaLnBrk="1" fontAlgn="auto" hangingPunct="1">
              <a:spcAft>
                <a:spcPts val="0"/>
              </a:spcAft>
              <a:defRPr/>
            </a:pPr>
            <a:endParaRPr lang="en-GB"/>
          </a:p>
        </p:txBody>
      </p:sp>
      <p:graphicFrame>
        <p:nvGraphicFramePr>
          <p:cNvPr id="11" name="內容版面配置區 3"/>
          <p:cNvGraphicFramePr>
            <a:graphicFrameLocks/>
          </p:cNvGraphicFramePr>
          <p:nvPr/>
        </p:nvGraphicFramePr>
        <p:xfrm>
          <a:off x="539750" y="1330325"/>
          <a:ext cx="4319588" cy="3481387"/>
        </p:xfrm>
        <a:graphic>
          <a:graphicData uri="http://schemas.openxmlformats.org/drawingml/2006/table">
            <a:tbl>
              <a:tblPr firstRow="1" bandRow="1">
                <a:tableStyleId>{5C22544A-7EE6-4342-B048-85BDC9FD1C3A}</a:tableStyleId>
              </a:tblPr>
              <a:tblGrid>
                <a:gridCol w="2159794">
                  <a:extLst>
                    <a:ext uri="{9D8B030D-6E8A-4147-A177-3AD203B41FA5}"/>
                  </a:extLst>
                </a:gridCol>
                <a:gridCol w="2159794">
                  <a:extLst>
                    <a:ext uri="{9D8B030D-6E8A-4147-A177-3AD203B41FA5}"/>
                  </a:extLst>
                </a:gridCol>
              </a:tblGrid>
              <a:tr h="457225">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2400" dirty="0" smtClean="0"/>
                        <a:t>開支紀錄（每星期）</a:t>
                      </a:r>
                    </a:p>
                  </a:txBody>
                  <a:tcPr marL="91431" marR="91431" marT="45723" marB="45723"/>
                </a:tc>
                <a:tc hMerge="1">
                  <a:txBody>
                    <a:bodyPr/>
                    <a:lstStyle/>
                    <a:p>
                      <a:endParaRPr lang="zh-TW" altLang="en-US"/>
                    </a:p>
                  </a:txBody>
                  <a:tcPr/>
                </a:tc>
                <a:extLst>
                  <a:ext uri="{0D108BD9-81ED-4DB2-BD59-A6C34878D82A}"/>
                </a:extLst>
              </a:tr>
              <a:tr h="504027">
                <a:tc>
                  <a:txBody>
                    <a:bodyPr/>
                    <a:lstStyle/>
                    <a:p>
                      <a:r>
                        <a:rPr lang="zh-TW" altLang="en-US" sz="2400" dirty="0" smtClean="0"/>
                        <a:t>交通</a:t>
                      </a:r>
                      <a:endParaRPr lang="zh-TW" altLang="en-US" sz="2400" dirty="0"/>
                    </a:p>
                  </a:txBody>
                  <a:tcPr marL="91431" marR="91431" marT="45723" marB="45723" anchor="ctr"/>
                </a:tc>
                <a:tc>
                  <a:txBody>
                    <a:bodyPr/>
                    <a:lstStyle/>
                    <a:p>
                      <a:pPr algn="ctr"/>
                      <a:r>
                        <a:rPr lang="en-US" altLang="zh-TW" sz="2400" dirty="0" smtClean="0">
                          <a:latin typeface="Arial" panose="020B0604020202020204" pitchFamily="34" charset="0"/>
                          <a:cs typeface="Arial" panose="020B0604020202020204" pitchFamily="34" charset="0"/>
                        </a:rPr>
                        <a:t>$50</a:t>
                      </a:r>
                      <a:endParaRPr lang="zh-TW" altLang="en-US" sz="2400" dirty="0">
                        <a:latin typeface="Arial" panose="020B0604020202020204" pitchFamily="34" charset="0"/>
                        <a:cs typeface="Arial" panose="020B0604020202020204" pitchFamily="34" charset="0"/>
                      </a:endParaRPr>
                    </a:p>
                  </a:txBody>
                  <a:tcPr marL="91431" marR="91431" marT="45723" marB="45723" anchor="ctr"/>
                </a:tc>
                <a:extLst>
                  <a:ext uri="{0D108BD9-81ED-4DB2-BD59-A6C34878D82A}"/>
                </a:extLst>
              </a:tr>
              <a:tr h="504027">
                <a:tc>
                  <a:txBody>
                    <a:bodyPr/>
                    <a:lstStyle/>
                    <a:p>
                      <a:r>
                        <a:rPr lang="zh-TW" altLang="en-US" sz="2400" dirty="0" smtClean="0"/>
                        <a:t>午餐</a:t>
                      </a:r>
                      <a:endParaRPr lang="zh-TW" altLang="en-US" sz="2400" dirty="0"/>
                    </a:p>
                  </a:txBody>
                  <a:tcPr marL="91431" marR="91431" marT="45723" marB="45723" anchor="ctr"/>
                </a:tc>
                <a:tc>
                  <a:txBody>
                    <a:bodyPr/>
                    <a:lstStyle/>
                    <a:p>
                      <a:pPr algn="ctr"/>
                      <a:r>
                        <a:rPr lang="en-US" altLang="zh-TW" sz="2400" dirty="0" smtClean="0">
                          <a:latin typeface="Arial" panose="020B0604020202020204" pitchFamily="34" charset="0"/>
                          <a:cs typeface="Arial" panose="020B0604020202020204" pitchFamily="34" charset="0"/>
                        </a:rPr>
                        <a:t>$140</a:t>
                      </a:r>
                      <a:endParaRPr lang="zh-TW" altLang="en-US" sz="2400" dirty="0">
                        <a:latin typeface="Arial" panose="020B0604020202020204" pitchFamily="34" charset="0"/>
                        <a:cs typeface="Arial" panose="020B0604020202020204" pitchFamily="34" charset="0"/>
                      </a:endParaRPr>
                    </a:p>
                  </a:txBody>
                  <a:tcPr marL="91431" marR="91431" marT="45723" marB="45723" anchor="ctr"/>
                </a:tc>
                <a:extLst>
                  <a:ext uri="{0D108BD9-81ED-4DB2-BD59-A6C34878D82A}"/>
                </a:extLst>
              </a:tr>
              <a:tr h="504027">
                <a:tc>
                  <a:txBody>
                    <a:bodyPr/>
                    <a:lstStyle/>
                    <a:p>
                      <a:r>
                        <a:rPr lang="zh-TW" altLang="en-US" sz="2400" dirty="0" smtClean="0"/>
                        <a:t>零食</a:t>
                      </a:r>
                      <a:endParaRPr lang="zh-TW" altLang="en-US" sz="2400" dirty="0"/>
                    </a:p>
                  </a:txBody>
                  <a:tcPr marL="91431" marR="91431" marT="45723" marB="45723" anchor="ctr"/>
                </a:tc>
                <a:tc>
                  <a:txBody>
                    <a:bodyPr/>
                    <a:lstStyle/>
                    <a:p>
                      <a:pPr algn="ctr"/>
                      <a:r>
                        <a:rPr lang="en-US" altLang="zh-TW" sz="2400" dirty="0" smtClean="0">
                          <a:latin typeface="Arial" panose="020B0604020202020204" pitchFamily="34" charset="0"/>
                          <a:cs typeface="Arial" panose="020B0604020202020204" pitchFamily="34" charset="0"/>
                        </a:rPr>
                        <a:t>$25</a:t>
                      </a:r>
                      <a:endParaRPr lang="zh-TW" altLang="en-US" sz="2400" dirty="0">
                        <a:latin typeface="Arial" panose="020B0604020202020204" pitchFamily="34" charset="0"/>
                        <a:cs typeface="Arial" panose="020B0604020202020204" pitchFamily="34" charset="0"/>
                      </a:endParaRPr>
                    </a:p>
                  </a:txBody>
                  <a:tcPr marL="91431" marR="91431" marT="45723" marB="45723" anchor="ctr"/>
                </a:tc>
                <a:extLst>
                  <a:ext uri="{0D108BD9-81ED-4DB2-BD59-A6C34878D82A}"/>
                </a:extLst>
              </a:tr>
              <a:tr h="504027">
                <a:tc>
                  <a:txBody>
                    <a:bodyPr/>
                    <a:lstStyle/>
                    <a:p>
                      <a:r>
                        <a:rPr lang="zh-TW" altLang="en-US" sz="2400" dirty="0" smtClean="0"/>
                        <a:t>電話費</a:t>
                      </a:r>
                      <a:endParaRPr lang="zh-TW" altLang="en-US" sz="2400" dirty="0"/>
                    </a:p>
                  </a:txBody>
                  <a:tcPr marL="91431" marR="91431" marT="45723" marB="45723" anchor="ctr"/>
                </a:tc>
                <a:tc>
                  <a:txBody>
                    <a:bodyPr/>
                    <a:lstStyle/>
                    <a:p>
                      <a:pPr algn="ctr"/>
                      <a:r>
                        <a:rPr lang="en-US" altLang="zh-TW" sz="2400" dirty="0" smtClean="0">
                          <a:latin typeface="Arial" panose="020B0604020202020204" pitchFamily="34" charset="0"/>
                          <a:cs typeface="Arial" panose="020B0604020202020204" pitchFamily="34" charset="0"/>
                        </a:rPr>
                        <a:t>$20</a:t>
                      </a:r>
                      <a:endParaRPr lang="zh-TW" altLang="en-US" sz="2400" dirty="0">
                        <a:latin typeface="Arial" panose="020B0604020202020204" pitchFamily="34" charset="0"/>
                        <a:cs typeface="Arial" panose="020B0604020202020204" pitchFamily="34" charset="0"/>
                      </a:endParaRPr>
                    </a:p>
                  </a:txBody>
                  <a:tcPr marL="91431" marR="91431" marT="45723" marB="45723" anchor="ctr"/>
                </a:tc>
                <a:extLst>
                  <a:ext uri="{0D108BD9-81ED-4DB2-BD59-A6C34878D82A}"/>
                </a:extLst>
              </a:tr>
              <a:tr h="504027">
                <a:tc>
                  <a:txBody>
                    <a:bodyPr/>
                    <a:lstStyle/>
                    <a:p>
                      <a:r>
                        <a:rPr lang="zh-TW" altLang="en-US" sz="2400" dirty="0" smtClean="0"/>
                        <a:t>捐獻</a:t>
                      </a:r>
                      <a:endParaRPr lang="zh-TW" altLang="en-US" sz="2400" dirty="0"/>
                    </a:p>
                  </a:txBody>
                  <a:tcPr marL="91431" marR="91431" marT="45723" marB="45723" anchor="ctr"/>
                </a:tc>
                <a:tc>
                  <a:txBody>
                    <a:bodyPr/>
                    <a:lstStyle/>
                    <a:p>
                      <a:pPr algn="ctr"/>
                      <a:r>
                        <a:rPr lang="en-US" altLang="zh-TW" sz="2400" dirty="0" smtClean="0">
                          <a:latin typeface="Arial" panose="020B0604020202020204" pitchFamily="34" charset="0"/>
                          <a:cs typeface="Arial" panose="020B0604020202020204" pitchFamily="34" charset="0"/>
                        </a:rPr>
                        <a:t>$10</a:t>
                      </a:r>
                      <a:endParaRPr lang="zh-TW" altLang="en-US" sz="2400" dirty="0">
                        <a:latin typeface="Arial" panose="020B0604020202020204" pitchFamily="34" charset="0"/>
                        <a:cs typeface="Arial" panose="020B0604020202020204" pitchFamily="34" charset="0"/>
                      </a:endParaRPr>
                    </a:p>
                  </a:txBody>
                  <a:tcPr marL="91431" marR="91431" marT="45723" marB="45723" anchor="ctr"/>
                </a:tc>
                <a:extLst>
                  <a:ext uri="{0D108BD9-81ED-4DB2-BD59-A6C34878D82A}"/>
                </a:extLst>
              </a:tr>
              <a:tr h="504027">
                <a:tc>
                  <a:txBody>
                    <a:bodyPr/>
                    <a:lstStyle/>
                    <a:p>
                      <a:r>
                        <a:rPr lang="zh-TW" altLang="en-US" sz="2400" dirty="0" smtClean="0"/>
                        <a:t>娛樂</a:t>
                      </a:r>
                      <a:endParaRPr lang="zh-TW" altLang="en-US" sz="2400" dirty="0"/>
                    </a:p>
                  </a:txBody>
                  <a:tcPr marL="91431" marR="91431" marT="45723" marB="45723" anchor="ctr"/>
                </a:tc>
                <a:tc>
                  <a:txBody>
                    <a:bodyPr/>
                    <a:lstStyle/>
                    <a:p>
                      <a:pPr algn="ctr"/>
                      <a:r>
                        <a:rPr lang="en-US" altLang="zh-TW" sz="2400" dirty="0" smtClean="0">
                          <a:latin typeface="Arial" panose="020B0604020202020204" pitchFamily="34" charset="0"/>
                          <a:cs typeface="Arial" panose="020B0604020202020204" pitchFamily="34" charset="0"/>
                        </a:rPr>
                        <a:t>$100</a:t>
                      </a:r>
                      <a:endParaRPr lang="zh-TW" altLang="en-US" sz="2400" dirty="0">
                        <a:latin typeface="Arial" panose="020B0604020202020204" pitchFamily="34" charset="0"/>
                        <a:cs typeface="Arial" panose="020B0604020202020204" pitchFamily="34" charset="0"/>
                      </a:endParaRPr>
                    </a:p>
                  </a:txBody>
                  <a:tcPr marL="91431" marR="91431" marT="45723" marB="45723" anchor="ctr"/>
                </a:tc>
                <a:extLst>
                  <a:ext uri="{0D108BD9-81ED-4DB2-BD59-A6C34878D82A}"/>
                </a:extLst>
              </a:tr>
            </a:tbl>
          </a:graphicData>
        </a:graphic>
      </p:graphicFrame>
      <p:sp>
        <p:nvSpPr>
          <p:cNvPr id="7" name="Text Placeholder 2"/>
          <p:cNvSpPr>
            <a:spLocks noGrp="1"/>
          </p:cNvSpPr>
          <p:nvPr>
            <p:ph type="body" sz="quarter" idx="13"/>
          </p:nvPr>
        </p:nvSpPr>
        <p:spPr bwMode="auto">
          <a:xfrm>
            <a:off x="4859338" y="447675"/>
            <a:ext cx="4200525" cy="5711825"/>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457200" indent="-457200" eaLnBrk="1" hangingPunct="1">
              <a:buFont typeface="Arial" charset="0"/>
              <a:buAutoNum type="arabicPeriod"/>
              <a:defRPr/>
            </a:pPr>
            <a:r>
              <a:rPr lang="zh-TW" altLang="en-US" dirty="0" smtClean="0">
                <a:latin typeface="Calibri" pitchFamily="34" charset="0"/>
                <a:cs typeface="Calibri" pitchFamily="34" charset="0"/>
              </a:rPr>
              <a:t>根據以上資料，整理李小明每星期的開支紀錄。</a:t>
            </a:r>
            <a:endParaRPr lang="en-US" altLang="zh-TW" dirty="0" smtClean="0">
              <a:latin typeface="Calibri" pitchFamily="34" charset="0"/>
              <a:cs typeface="Calibri" pitchFamily="34" charset="0"/>
            </a:endParaRPr>
          </a:p>
          <a:p>
            <a:pPr marL="457200" indent="-457200" eaLnBrk="1" hangingPunct="1">
              <a:buFont typeface="Arial" charset="0"/>
              <a:buAutoNum type="arabicPeriod"/>
              <a:defRPr/>
            </a:pPr>
            <a:r>
              <a:rPr lang="zh-TW" altLang="en-US" dirty="0" smtClean="0">
                <a:latin typeface="Calibri" pitchFamily="34" charset="0"/>
                <a:cs typeface="Calibri" pitchFamily="34" charset="0"/>
              </a:rPr>
              <a:t>李小明每星期的零用錢為</a:t>
            </a:r>
            <a:r>
              <a:rPr lang="en-US" altLang="zh-TW" dirty="0" smtClean="0">
                <a:latin typeface="Calibri" pitchFamily="34" charset="0"/>
                <a:cs typeface="Calibri" pitchFamily="34" charset="0"/>
              </a:rPr>
              <a:t>$400</a:t>
            </a:r>
            <a:r>
              <a:rPr lang="zh-TW" altLang="en-US" dirty="0" smtClean="0">
                <a:latin typeface="Calibri" pitchFamily="34" charset="0"/>
                <a:cs typeface="Calibri" pitchFamily="34" charset="0"/>
              </a:rPr>
              <a:t>。他希望每星期儲蓄</a:t>
            </a:r>
            <a:r>
              <a:rPr lang="en-US" altLang="zh-TW" dirty="0" smtClean="0">
                <a:latin typeface="Calibri" pitchFamily="34" charset="0"/>
                <a:cs typeface="Calibri" pitchFamily="34" charset="0"/>
              </a:rPr>
              <a:t>$100</a:t>
            </a:r>
            <a:r>
              <a:rPr lang="zh-TW" altLang="en-US" dirty="0" smtClean="0">
                <a:latin typeface="Calibri" pitchFamily="34" charset="0"/>
                <a:cs typeface="Calibri" pitchFamily="34" charset="0"/>
              </a:rPr>
              <a:t>，務求在三個月內有</a:t>
            </a:r>
            <a:r>
              <a:rPr lang="en-US" altLang="zh-TW" dirty="0" smtClean="0">
                <a:latin typeface="Calibri" pitchFamily="34" charset="0"/>
                <a:cs typeface="Calibri" pitchFamily="34" charset="0"/>
              </a:rPr>
              <a:t>$1,200</a:t>
            </a:r>
            <a:r>
              <a:rPr lang="zh-TW" altLang="en-US" dirty="0" smtClean="0">
                <a:latin typeface="Calibri" pitchFamily="34" charset="0"/>
                <a:cs typeface="Calibri" pitchFamily="34" charset="0"/>
              </a:rPr>
              <a:t>可以到迪士尼遊玩及購買紀念品。他能達到目標嗎？</a:t>
            </a:r>
            <a:endParaRPr lang="en-US" altLang="zh-TW" dirty="0">
              <a:latin typeface="Calibri" pitchFamily="34" charset="0"/>
              <a:cs typeface="Calibri" pitchFamily="34" charset="0"/>
            </a:endParaRPr>
          </a:p>
          <a:p>
            <a:pPr marL="450850" eaLnBrk="1" hangingPunct="1">
              <a:defRPr/>
            </a:pPr>
            <a:r>
              <a:rPr lang="zh-TW" altLang="en-US" dirty="0" smtClean="0">
                <a:solidFill>
                  <a:srgbClr val="2EB6BA"/>
                </a:solidFill>
                <a:latin typeface="Calibri" panose="020F0502020204030204" pitchFamily="34" charset="0"/>
                <a:cs typeface="Calibri" panose="020F0502020204030204" pitchFamily="34" charset="0"/>
              </a:rPr>
              <a:t>不能。扣除儲蓄及開支後，他每星期有</a:t>
            </a:r>
            <a:r>
              <a:rPr lang="en-US" altLang="zh-TW" dirty="0" smtClean="0">
                <a:solidFill>
                  <a:srgbClr val="2EB6BA"/>
                </a:solidFill>
                <a:latin typeface="Calibri" panose="020F0502020204030204" pitchFamily="34" charset="0"/>
                <a:cs typeface="Calibri" panose="020F0502020204030204" pitchFamily="34" charset="0"/>
              </a:rPr>
              <a:t>$45</a:t>
            </a:r>
            <a:r>
              <a:rPr lang="zh-TW" altLang="en-US" dirty="0" smtClean="0">
                <a:solidFill>
                  <a:srgbClr val="2EB6BA"/>
                </a:solidFill>
                <a:latin typeface="Calibri" panose="020F0502020204030204" pitchFamily="34" charset="0"/>
                <a:cs typeface="Calibri" panose="020F0502020204030204" pitchFamily="34" charset="0"/>
              </a:rPr>
              <a:t>的赤字。</a:t>
            </a:r>
            <a:r>
              <a:rPr lang="zh-TW" altLang="en-US" dirty="0">
                <a:solidFill>
                  <a:srgbClr val="00C1D5"/>
                </a:solidFill>
              </a:rPr>
              <a:t>以現時的收入及開支模式，他實際上不能每星期儲蓄</a:t>
            </a:r>
            <a:r>
              <a:rPr lang="en-US" altLang="zh-TW" dirty="0">
                <a:solidFill>
                  <a:srgbClr val="00C1D5"/>
                </a:solidFill>
              </a:rPr>
              <a:t>$100</a:t>
            </a:r>
            <a:r>
              <a:rPr lang="zh-TW" altLang="en-US" dirty="0">
                <a:solidFill>
                  <a:srgbClr val="00C1D5"/>
                </a:solidFill>
              </a:rPr>
              <a:t>。</a:t>
            </a:r>
            <a:endParaRPr lang="en-US" altLang="zh-TW" dirty="0" smtClean="0">
              <a:solidFill>
                <a:srgbClr val="00C1D5"/>
              </a:solidFill>
              <a:latin typeface="Calibri" pitchFamily="34" charset="0"/>
              <a:cs typeface="Calibri" pitchFamily="34" charset="0"/>
            </a:endParaRPr>
          </a:p>
          <a:p>
            <a:pPr marL="457200" indent="-457200" eaLnBrk="1" hangingPunct="1">
              <a:buFont typeface="Arial" charset="0"/>
              <a:buAutoNum type="arabicPeriod" startAt="3"/>
              <a:defRPr/>
            </a:pPr>
            <a:r>
              <a:rPr lang="zh-TW" altLang="en-US" dirty="0" smtClean="0">
                <a:latin typeface="Calibri" pitchFamily="34" charset="0"/>
                <a:cs typeface="Calibri" pitchFamily="34" charset="0"/>
              </a:rPr>
              <a:t>定期記錄個人開支對我們有甚麼好處？</a:t>
            </a:r>
            <a:endParaRPr lang="en-US" altLang="zh-TW" dirty="0" smtClean="0">
              <a:latin typeface="Calibri" pitchFamily="34" charset="0"/>
              <a:cs typeface="Calibri" pitchFamily="34" charset="0"/>
            </a:endParaRPr>
          </a:p>
          <a:p>
            <a:pPr marL="450850" eaLnBrk="1" hangingPunct="1">
              <a:buFont typeface="Arial" charset="0"/>
              <a:buNone/>
              <a:defRPr/>
            </a:pPr>
            <a:r>
              <a:rPr lang="zh-TW" altLang="zh-TW" dirty="0">
                <a:solidFill>
                  <a:srgbClr val="2EB6BA"/>
                </a:solidFill>
                <a:latin typeface="Calibri" panose="020F0502020204030204" pitchFamily="34" charset="0"/>
                <a:cs typeface="Calibri" panose="020F0502020204030204" pitchFamily="34" charset="0"/>
              </a:rPr>
              <a:t>更能了解自己的消費習慣，以便控制個人的開支</a:t>
            </a:r>
            <a:r>
              <a:rPr lang="zh-TW" altLang="zh-TW" dirty="0" smtClean="0">
                <a:solidFill>
                  <a:srgbClr val="2EB6BA"/>
                </a:solidFill>
                <a:latin typeface="Calibri" panose="020F0502020204030204" pitchFamily="34" charset="0"/>
                <a:cs typeface="Calibri" panose="020F0502020204030204" pitchFamily="34" charset="0"/>
              </a:rPr>
              <a:t>。</a:t>
            </a:r>
            <a:endParaRPr lang="en-US" altLang="zh-TW" dirty="0" smtClean="0">
              <a:solidFill>
                <a:srgbClr val="2EB6BA"/>
              </a:solidFill>
              <a:latin typeface="Calibri" panose="020F0502020204030204" pitchFamily="34" charset="0"/>
              <a:cs typeface="Calibri" panose="020F0502020204030204" pitchFamily="34" charset="0"/>
            </a:endParaRPr>
          </a:p>
          <a:p>
            <a:pPr marL="450850" eaLnBrk="1" hangingPunct="1">
              <a:defRPr/>
            </a:pPr>
            <a:r>
              <a:rPr lang="zh-TW" altLang="en-US" dirty="0">
                <a:solidFill>
                  <a:srgbClr val="00C1D5"/>
                </a:solidFill>
              </a:rPr>
              <a:t>在削減開支時，可以由佔總開支比重較高的項目著手</a:t>
            </a:r>
            <a:r>
              <a:rPr lang="zh-TW" altLang="en-US" dirty="0" smtClean="0">
                <a:solidFill>
                  <a:srgbClr val="00C1D5"/>
                </a:solidFill>
              </a:rPr>
              <a:t>。</a:t>
            </a:r>
            <a:endParaRPr lang="en-US" altLang="zh-TW" dirty="0" smtClean="0">
              <a:solidFill>
                <a:srgbClr val="00C1D5"/>
              </a:solidFill>
            </a:endParaRPr>
          </a:p>
          <a:p>
            <a:pPr marL="450850" eaLnBrk="1" hangingPunct="1">
              <a:defRPr/>
            </a:pPr>
            <a:endParaRPr lang="en-US" altLang="zh-TW" dirty="0" smtClean="0">
              <a:solidFill>
                <a:srgbClr val="00C1D5"/>
              </a:solidFill>
              <a:latin typeface="Calibri" panose="020F0502020204030204" pitchFamily="34" charset="0"/>
              <a:cs typeface="Calibri" panose="020F0502020204030204" pitchFamily="34" charset="0"/>
            </a:endParaRPr>
          </a:p>
          <a:p>
            <a:pPr marL="450850" eaLnBrk="1" hangingPunct="1">
              <a:buFont typeface="Arial" charset="0"/>
              <a:buNone/>
              <a:defRPr/>
            </a:pPr>
            <a:endParaRPr lang="zh-TW" altLang="en-US" dirty="0">
              <a:solidFill>
                <a:srgbClr val="2EB6BA"/>
              </a:solidFill>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Effect transition="in" filter="fade">
                                      <p:cBhvr>
                                        <p:cTn id="17" dur="500"/>
                                        <p:tgtEl>
                                          <p:spTgt spid="7">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Effect transition="in" filter="fade">
                                      <p:cBhvr>
                                        <p:cTn id="22" dur="500"/>
                                        <p:tgtEl>
                                          <p:spTgt spid="7">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Effect transition="in" filter="fade">
                                      <p:cBhvr>
                                        <p:cTn id="27" dur="500"/>
                                        <p:tgtEl>
                                          <p:spTgt spid="7">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nodeType="clickEffect">
                                  <p:stCondLst>
                                    <p:cond delay="0"/>
                                  </p:stCondLst>
                                  <p:childTnLst>
                                    <p:set>
                                      <p:cBhvr>
                                        <p:cTn id="31" dur="1" fill="hold">
                                          <p:stCondLst>
                                            <p:cond delay="0"/>
                                          </p:stCondLst>
                                        </p:cTn>
                                        <p:tgtEl>
                                          <p:spTgt spid="7">
                                            <p:txEl>
                                              <p:pRg st="4" end="4"/>
                                            </p:txEl>
                                          </p:spTgt>
                                        </p:tgtEl>
                                        <p:attrNameLst>
                                          <p:attrName>style.visibility</p:attrName>
                                        </p:attrNameLst>
                                      </p:cBhvr>
                                      <p:to>
                                        <p:strVal val="visible"/>
                                      </p:to>
                                    </p:set>
                                    <p:animEffect transition="in" filter="fade">
                                      <p:cBhvr>
                                        <p:cTn id="32" dur="500"/>
                                        <p:tgtEl>
                                          <p:spTgt spid="7">
                                            <p:txEl>
                                              <p:pRg st="4" end="4"/>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nodeType="clickEffect">
                                  <p:stCondLst>
                                    <p:cond delay="0"/>
                                  </p:stCondLst>
                                  <p:childTnLst>
                                    <p:set>
                                      <p:cBhvr>
                                        <p:cTn id="36" dur="1" fill="hold">
                                          <p:stCondLst>
                                            <p:cond delay="0"/>
                                          </p:stCondLst>
                                        </p:cTn>
                                        <p:tgtEl>
                                          <p:spTgt spid="7">
                                            <p:txEl>
                                              <p:pRg st="5" end="5"/>
                                            </p:txEl>
                                          </p:spTgt>
                                        </p:tgtEl>
                                        <p:attrNameLst>
                                          <p:attrName>style.visibility</p:attrName>
                                        </p:attrNameLst>
                                      </p:cBhvr>
                                      <p:to>
                                        <p:strVal val="visible"/>
                                      </p:to>
                                    </p:set>
                                    <p:animEffect transition="in" filter="fade">
                                      <p:cBhvr>
                                        <p:cTn id="37" dur="500"/>
                                        <p:tgtEl>
                                          <p:spTgt spid="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Placeholder 1"/>
          <p:cNvSpPr>
            <a:spLocks noGrp="1"/>
          </p:cNvSpPr>
          <p:nvPr>
            <p:ph type="body" sz="quarter" idx="12"/>
          </p:nvPr>
        </p:nvSpPr>
        <p:spPr bwMode="auto">
          <a:xfrm>
            <a:off x="539750" y="706438"/>
            <a:ext cx="8081963"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zh-TW" altLang="en-US" smtClean="0">
                <a:latin typeface="Calibri" pitchFamily="34" charset="0"/>
                <a:cs typeface="Calibri" pitchFamily="34" charset="0"/>
              </a:rPr>
              <a:t>調整預算以達到目標</a:t>
            </a:r>
            <a:endParaRPr lang="en-GB" altLang="zh-TW" smtClean="0">
              <a:latin typeface="Calibri" pitchFamily="34" charset="0"/>
              <a:cs typeface="Calibri" pitchFamily="34" charset="0"/>
            </a:endParaRPr>
          </a:p>
        </p:txBody>
      </p:sp>
      <p:sp>
        <p:nvSpPr>
          <p:cNvPr id="3" name="Text Placeholder 2"/>
          <p:cNvSpPr>
            <a:spLocks noGrp="1"/>
          </p:cNvSpPr>
          <p:nvPr>
            <p:ph type="body" sz="quarter" idx="13"/>
          </p:nvPr>
        </p:nvSpPr>
        <p:spPr bwMode="auto">
          <a:xfrm>
            <a:off x="539750" y="1343025"/>
            <a:ext cx="7488238" cy="6667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342900" indent="-342900" eaLnBrk="1" hangingPunct="1">
              <a:buFont typeface="Wingdings" pitchFamily="2" charset="2"/>
              <a:buChar char="l"/>
            </a:pPr>
            <a:r>
              <a:rPr lang="zh-TW" altLang="en-US" smtClean="0">
                <a:latin typeface="Calibri" pitchFamily="34" charset="0"/>
                <a:cs typeface="Calibri" pitchFamily="34" charset="0"/>
              </a:rPr>
              <a:t>如果現有預算未能達到財務目標，我們便需要作出適當調整。</a:t>
            </a:r>
          </a:p>
        </p:txBody>
      </p:sp>
      <p:sp>
        <p:nvSpPr>
          <p:cNvPr id="6" name="Text Placeholder 5"/>
          <p:cNvSpPr>
            <a:spLocks noGrp="1"/>
          </p:cNvSpPr>
          <p:nvPr>
            <p:ph type="body" sz="quarter" idx="19"/>
          </p:nvPr>
        </p:nvSpPr>
        <p:spPr>
          <a:xfrm>
            <a:off x="539750" y="6159500"/>
            <a:ext cx="1335088" cy="147638"/>
          </a:xfrm>
        </p:spPr>
        <p:txBody>
          <a:bodyPr/>
          <a:lstStyle/>
          <a:p>
            <a:pPr eaLnBrk="1" fontAlgn="auto" hangingPunct="1">
              <a:spcAft>
                <a:spcPts val="0"/>
              </a:spcAft>
              <a:defRPr/>
            </a:pPr>
            <a:endParaRPr lang="en-GB"/>
          </a:p>
        </p:txBody>
      </p:sp>
      <p:sp>
        <p:nvSpPr>
          <p:cNvPr id="5" name="Text Placeholder 2"/>
          <p:cNvSpPr>
            <a:spLocks noGrp="1"/>
          </p:cNvSpPr>
          <p:nvPr>
            <p:ph type="body" sz="quarter" idx="13"/>
          </p:nvPr>
        </p:nvSpPr>
        <p:spPr bwMode="auto">
          <a:xfrm>
            <a:off x="541338" y="2114550"/>
            <a:ext cx="7327900" cy="3649663"/>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tabLst>
                <a:tab pos="360363" algn="l"/>
              </a:tabLst>
              <a:defRPr/>
            </a:pPr>
            <a:r>
              <a:rPr lang="en-US" altLang="zh-TW" dirty="0">
                <a:latin typeface="Calibri" panose="020F0502020204030204" pitchFamily="34" charset="0"/>
                <a:cs typeface="Calibri" panose="020F0502020204030204" pitchFamily="34" charset="0"/>
              </a:rPr>
              <a:t>1</a:t>
            </a:r>
            <a:r>
              <a:rPr lang="en-US" altLang="zh-TW" dirty="0" smtClean="0">
                <a:latin typeface="Calibri" panose="020F0502020204030204" pitchFamily="34" charset="0"/>
                <a:cs typeface="Calibri" panose="020F0502020204030204" pitchFamily="34" charset="0"/>
              </a:rPr>
              <a:t>.	</a:t>
            </a:r>
            <a:r>
              <a:rPr lang="zh-TW" altLang="en-US" dirty="0" smtClean="0">
                <a:latin typeface="Calibri" panose="020F0502020204030204" pitchFamily="34" charset="0"/>
                <a:cs typeface="Calibri" panose="020F0502020204030204" pitchFamily="34" charset="0"/>
              </a:rPr>
              <a:t>減少開支</a:t>
            </a:r>
            <a:endParaRPr lang="en-US" altLang="zh-TW" dirty="0" smtClean="0">
              <a:latin typeface="Calibri" panose="020F0502020204030204" pitchFamily="34" charset="0"/>
              <a:cs typeface="Calibri" panose="020F0502020204030204" pitchFamily="34" charset="0"/>
            </a:endParaRPr>
          </a:p>
          <a:p>
            <a:pPr marL="703263" indent="-342900" eaLnBrk="1" hangingPunct="1">
              <a:buFont typeface="Wingdings" panose="05000000000000000000" pitchFamily="2" charset="2"/>
              <a:buChar char="l"/>
              <a:tabLst>
                <a:tab pos="360363" algn="l"/>
              </a:tabLst>
              <a:defRPr/>
            </a:pPr>
            <a:r>
              <a:rPr lang="zh-TW" altLang="en-US" dirty="0" smtClean="0">
                <a:latin typeface="Calibri" panose="020F0502020204030204" pitchFamily="34" charset="0"/>
                <a:cs typeface="Calibri" panose="020F0502020204030204" pitchFamily="34" charset="0"/>
              </a:rPr>
              <a:t>削減</a:t>
            </a:r>
            <a:r>
              <a:rPr lang="zh-TW" altLang="en-US" dirty="0">
                <a:latin typeface="Calibri" panose="020F0502020204030204" pitchFamily="34" charset="0"/>
                <a:cs typeface="Calibri" panose="020F0502020204030204" pitchFamily="34" charset="0"/>
              </a:rPr>
              <a:t>非必要的</a:t>
            </a:r>
            <a:r>
              <a:rPr lang="zh-TW" altLang="en-US" dirty="0" smtClean="0">
                <a:latin typeface="Calibri" panose="020F0502020204030204" pitchFamily="34" charset="0"/>
                <a:cs typeface="Calibri" panose="020F0502020204030204" pitchFamily="34" charset="0"/>
              </a:rPr>
              <a:t>開支</a:t>
            </a:r>
            <a:endParaRPr lang="en-US" altLang="zh-TW" dirty="0" smtClean="0">
              <a:latin typeface="Calibri" panose="020F0502020204030204" pitchFamily="34" charset="0"/>
              <a:cs typeface="Calibri" panose="020F0502020204030204" pitchFamily="34" charset="0"/>
            </a:endParaRPr>
          </a:p>
          <a:p>
            <a:pPr marL="720725" eaLnBrk="1" hangingPunct="1">
              <a:defRPr/>
            </a:pPr>
            <a:r>
              <a:rPr lang="zh-TW" altLang="en-US" dirty="0" smtClean="0">
                <a:solidFill>
                  <a:srgbClr val="2EB6BA"/>
                </a:solidFill>
                <a:latin typeface="Calibri" panose="020F0502020204030204" pitchFamily="34" charset="0"/>
                <a:cs typeface="Calibri" panose="020F0502020204030204" pitchFamily="34" charset="0"/>
              </a:rPr>
              <a:t>必要開支：不能避免的開支，例如午餐、交通</a:t>
            </a:r>
            <a:endParaRPr lang="en-US" altLang="zh-TW" dirty="0">
              <a:solidFill>
                <a:srgbClr val="2EB6BA"/>
              </a:solidFill>
              <a:latin typeface="Calibri" panose="020F0502020204030204" pitchFamily="34" charset="0"/>
              <a:cs typeface="Calibri" panose="020F0502020204030204" pitchFamily="34" charset="0"/>
            </a:endParaRPr>
          </a:p>
          <a:p>
            <a:pPr marL="720725" eaLnBrk="1" hangingPunct="1">
              <a:defRPr/>
            </a:pPr>
            <a:r>
              <a:rPr lang="zh-TW" altLang="en-US" dirty="0" smtClean="0">
                <a:solidFill>
                  <a:srgbClr val="2EB6BA"/>
                </a:solidFill>
                <a:latin typeface="Calibri" panose="020F0502020204030204" pitchFamily="34" charset="0"/>
                <a:cs typeface="Calibri" panose="020F0502020204030204" pitchFamily="34" charset="0"/>
              </a:rPr>
              <a:t>非必要開支：可以避免的開支，例如零食</a:t>
            </a:r>
            <a:r>
              <a:rPr lang="zh-TW" altLang="en-US" dirty="0">
                <a:solidFill>
                  <a:srgbClr val="2EB6BA"/>
                </a:solidFill>
                <a:latin typeface="Calibri" panose="020F0502020204030204" pitchFamily="34" charset="0"/>
                <a:cs typeface="Calibri" panose="020F0502020204030204" pitchFamily="34" charset="0"/>
              </a:rPr>
              <a:t>、</a:t>
            </a:r>
            <a:r>
              <a:rPr lang="zh-TW" altLang="en-US" dirty="0" smtClean="0">
                <a:solidFill>
                  <a:srgbClr val="2EB6BA"/>
                </a:solidFill>
                <a:latin typeface="Calibri" panose="020F0502020204030204" pitchFamily="34" charset="0"/>
                <a:cs typeface="Calibri" panose="020F0502020204030204" pitchFamily="34" charset="0"/>
              </a:rPr>
              <a:t>娛樂</a:t>
            </a:r>
            <a:endParaRPr lang="zh-TW" altLang="en-US" dirty="0">
              <a:solidFill>
                <a:srgbClr val="2EB6BA"/>
              </a:solidFill>
              <a:latin typeface="Calibri" panose="020F0502020204030204" pitchFamily="34" charset="0"/>
              <a:cs typeface="Calibri" panose="020F0502020204030204" pitchFamily="34" charset="0"/>
            </a:endParaRPr>
          </a:p>
          <a:p>
            <a:pPr marL="720725" eaLnBrk="1" hangingPunct="1">
              <a:defRPr/>
            </a:pPr>
            <a:r>
              <a:rPr lang="zh-TW" altLang="en-US" dirty="0">
                <a:latin typeface="Calibri" panose="020F0502020204030204" pitchFamily="34" charset="0"/>
                <a:cs typeface="Calibri" panose="020F0502020204030204" pitchFamily="34" charset="0"/>
              </a:rPr>
              <a:t>小明：我應該減少午餐開支還是娛樂開支？還是應減少捐獻</a:t>
            </a:r>
            <a:r>
              <a:rPr lang="zh-TW" altLang="en-US" dirty="0" smtClean="0">
                <a:latin typeface="Calibri" panose="020F0502020204030204" pitchFamily="34" charset="0"/>
                <a:cs typeface="Calibri" panose="020F0502020204030204" pitchFamily="34" charset="0"/>
              </a:rPr>
              <a:t>？</a:t>
            </a:r>
            <a:endParaRPr lang="zh-TW" altLang="en-US"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build="p"/>
    </p:bldLst>
  </p:timing>
</p:sld>
</file>

<file path=ppt/theme/theme1.xml><?xml version="1.0" encoding="utf-8"?>
<a:theme xmlns:a="http://schemas.openxmlformats.org/drawingml/2006/main" name="Custom Design">
  <a:themeElements>
    <a:clrScheme name="HKSFL">
      <a:dk1>
        <a:srgbClr val="171616"/>
      </a:dk1>
      <a:lt1>
        <a:srgbClr val="FFFFFF"/>
      </a:lt1>
      <a:dk2>
        <a:srgbClr val="171616"/>
      </a:dk2>
      <a:lt2>
        <a:srgbClr val="FFFFFF"/>
      </a:lt2>
      <a:accent1>
        <a:srgbClr val="003C4B"/>
      </a:accent1>
      <a:accent2>
        <a:srgbClr val="78BE1E"/>
      </a:accent2>
      <a:accent3>
        <a:srgbClr val="2D2350"/>
      </a:accent3>
      <a:accent4>
        <a:srgbClr val="7D1946"/>
      </a:accent4>
      <a:accent5>
        <a:srgbClr val="AFAAA0"/>
      </a:accent5>
      <a:accent6>
        <a:srgbClr val="EB694B"/>
      </a:accent6>
      <a:hlink>
        <a:srgbClr val="003C4B"/>
      </a:hlink>
      <a:folHlink>
        <a:srgbClr val="78BE1E"/>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7520</TotalTime>
  <Words>1435</Words>
  <Application>Microsoft Office PowerPoint</Application>
  <PresentationFormat>如螢幕大小 (4:3)</PresentationFormat>
  <Paragraphs>227</Paragraphs>
  <Slides>25</Slides>
  <Notes>0</Notes>
  <HiddenSlides>0</HiddenSlides>
  <MMClips>0</MMClips>
  <ScaleCrop>false</ScaleCrop>
  <HeadingPairs>
    <vt:vector size="4" baseType="variant">
      <vt:variant>
        <vt:lpstr>佈景主題</vt:lpstr>
      </vt:variant>
      <vt:variant>
        <vt:i4>1</vt:i4>
      </vt:variant>
      <vt:variant>
        <vt:lpstr>投影片標題</vt:lpstr>
      </vt:variant>
      <vt:variant>
        <vt:i4>25</vt:i4>
      </vt:variant>
    </vt:vector>
  </HeadingPairs>
  <TitlesOfParts>
    <vt:vector size="26" baseType="lpstr">
      <vt:lpstr>Custom Design</vt:lpstr>
      <vt:lpstr>單元一　個人預算</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投資者教育中心</dc:creator>
  <cp:lastModifiedBy>user</cp:lastModifiedBy>
  <cp:revision>487</cp:revision>
  <cp:lastPrinted>2017-12-08T07:23:14Z</cp:lastPrinted>
  <dcterms:created xsi:type="dcterms:W3CDTF">2015-11-25T10:50:50Z</dcterms:created>
  <dcterms:modified xsi:type="dcterms:W3CDTF">2019-08-20T08:17:10Z</dcterms:modified>
</cp:coreProperties>
</file>