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28"/>
  </p:notesMasterIdLst>
  <p:sldIdLst>
    <p:sldId id="321" r:id="rId3"/>
    <p:sldId id="319" r:id="rId4"/>
    <p:sldId id="274" r:id="rId5"/>
    <p:sldId id="285" r:id="rId6"/>
    <p:sldId id="286" r:id="rId7"/>
    <p:sldId id="298" r:id="rId8"/>
    <p:sldId id="299" r:id="rId9"/>
    <p:sldId id="300" r:id="rId10"/>
    <p:sldId id="292" r:id="rId11"/>
    <p:sldId id="308" r:id="rId12"/>
    <p:sldId id="309" r:id="rId13"/>
    <p:sldId id="287" r:id="rId14"/>
    <p:sldId id="305" r:id="rId15"/>
    <p:sldId id="306" r:id="rId16"/>
    <p:sldId id="313" r:id="rId17"/>
    <p:sldId id="310" r:id="rId18"/>
    <p:sldId id="314" r:id="rId19"/>
    <p:sldId id="311" r:id="rId20"/>
    <p:sldId id="315" r:id="rId21"/>
    <p:sldId id="312" r:id="rId22"/>
    <p:sldId id="316" r:id="rId23"/>
    <p:sldId id="282" r:id="rId24"/>
    <p:sldId id="317" r:id="rId25"/>
    <p:sldId id="290" r:id="rId26"/>
    <p:sldId id="322" r:id="rId27"/>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預設章節" id="{45395349-D970-4D48-BD37-A9F2FFB08177}">
          <p14:sldIdLst>
            <p14:sldId id="321"/>
            <p14:sldId id="319"/>
            <p14:sldId id="274"/>
            <p14:sldId id="285"/>
            <p14:sldId id="286"/>
            <p14:sldId id="298"/>
            <p14:sldId id="299"/>
            <p14:sldId id="300"/>
            <p14:sldId id="292"/>
            <p14:sldId id="308"/>
            <p14:sldId id="309"/>
            <p14:sldId id="287"/>
            <p14:sldId id="305"/>
            <p14:sldId id="306"/>
            <p14:sldId id="313"/>
            <p14:sldId id="310"/>
            <p14:sldId id="314"/>
            <p14:sldId id="311"/>
          </p14:sldIdLst>
        </p14:section>
        <p14:section name="未命名的章節" id="{B948287B-379C-46C2-BBFA-E2DE413DA2FA}">
          <p14:sldIdLst/>
        </p14:section>
        <p14:section name="未命名的章節" id="{13224ADE-3EFE-449D-9593-678B68EAC5D9}">
          <p14:sldIdLst>
            <p14:sldId id="315"/>
            <p14:sldId id="312"/>
            <p14:sldId id="316"/>
            <p14:sldId id="282"/>
            <p14:sldId id="317"/>
            <p14:sldId id="290"/>
            <p14:sldId id="322"/>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5" autoAdjust="0"/>
    <p:restoredTop sz="94660"/>
  </p:normalViewPr>
  <p:slideViewPr>
    <p:cSldViewPr>
      <p:cViewPr varScale="1">
        <p:scale>
          <a:sx n="103" d="100"/>
          <a:sy n="103" d="100"/>
        </p:scale>
        <p:origin x="-21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EC3257-1DD2-443C-9A62-55D7F7B4DE48}" type="datetimeFigureOut">
              <a:rPr lang="zh-TW" altLang="en-US" smtClean="0"/>
              <a:t>2019/6/24</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34A0CD-BC12-4DBD-A56E-A70383CB5EFF}" type="slidenum">
              <a:rPr lang="zh-TW" altLang="en-US" smtClean="0"/>
              <a:t>‹#›</a:t>
            </a:fld>
            <a:endParaRPr lang="zh-TW" altLang="en-US"/>
          </a:p>
        </p:txBody>
      </p:sp>
    </p:spTree>
    <p:extLst>
      <p:ext uri="{BB962C8B-B14F-4D97-AF65-F5344CB8AC3E}">
        <p14:creationId xmlns:p14="http://schemas.microsoft.com/office/powerpoint/2010/main" val="3711776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83E4C30F-A056-4CA6-9E5C-C08B8E16D6C3}" type="datetimeFigureOut">
              <a:rPr lang="zh-TW" altLang="en-US" smtClean="0"/>
              <a:t>2019/6/24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68904D9-6542-4BCF-8BE7-49D8E51AFCCB}" type="slidenum">
              <a:rPr lang="zh-TW" altLang="en-US" smtClean="0"/>
              <a:t>‹#›</a:t>
            </a:fld>
            <a:endParaRPr lang="zh-TW" altLang="en-US"/>
          </a:p>
        </p:txBody>
      </p:sp>
    </p:spTree>
    <p:extLst>
      <p:ext uri="{BB962C8B-B14F-4D97-AF65-F5344CB8AC3E}">
        <p14:creationId xmlns:p14="http://schemas.microsoft.com/office/powerpoint/2010/main" val="410483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83E4C30F-A056-4CA6-9E5C-C08B8E16D6C3}" type="datetimeFigureOut">
              <a:rPr lang="zh-TW" altLang="en-US" smtClean="0"/>
              <a:t>2019/6/24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68904D9-6542-4BCF-8BE7-49D8E51AFCCB}" type="slidenum">
              <a:rPr lang="zh-TW" altLang="en-US" smtClean="0"/>
              <a:t>‹#›</a:t>
            </a:fld>
            <a:endParaRPr lang="zh-TW" altLang="en-US"/>
          </a:p>
        </p:txBody>
      </p:sp>
    </p:spTree>
    <p:extLst>
      <p:ext uri="{BB962C8B-B14F-4D97-AF65-F5344CB8AC3E}">
        <p14:creationId xmlns:p14="http://schemas.microsoft.com/office/powerpoint/2010/main" val="3469970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83E4C30F-A056-4CA6-9E5C-C08B8E16D6C3}" type="datetimeFigureOut">
              <a:rPr lang="zh-TW" altLang="en-US" smtClean="0"/>
              <a:t>2019/6/24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68904D9-6542-4BCF-8BE7-49D8E51AFCCB}" type="slidenum">
              <a:rPr lang="zh-TW" altLang="en-US" smtClean="0"/>
              <a:t>‹#›</a:t>
            </a:fld>
            <a:endParaRPr lang="zh-TW" altLang="en-US"/>
          </a:p>
        </p:txBody>
      </p:sp>
    </p:spTree>
    <p:extLst>
      <p:ext uri="{BB962C8B-B14F-4D97-AF65-F5344CB8AC3E}">
        <p14:creationId xmlns:p14="http://schemas.microsoft.com/office/powerpoint/2010/main" val="34077666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1b">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sz="2400">
                <a:solidFill>
                  <a:schemeClr val="tx1"/>
                </a:solidFill>
                <a:latin typeface="Arial" panose="020B0604020202020204" pitchFamily="34" charset="0"/>
                <a:ea typeface="MS PGothic" panose="020B0600070205080204" pitchFamily="34" charset="-128"/>
              </a:defRPr>
            </a:lvl1pPr>
            <a:lvl2pPr marL="742950" indent="-285750">
              <a:defRPr kumimoji="1" sz="2400">
                <a:solidFill>
                  <a:schemeClr val="tx1"/>
                </a:solidFill>
                <a:latin typeface="Arial" panose="020B0604020202020204" pitchFamily="34" charset="0"/>
                <a:ea typeface="MS PGothic" panose="020B0600070205080204" pitchFamily="34" charset="-128"/>
              </a:defRPr>
            </a:lvl2pPr>
            <a:lvl3pPr marL="1143000" indent="-228600">
              <a:defRPr kumimoji="1" sz="2400">
                <a:solidFill>
                  <a:schemeClr val="tx1"/>
                </a:solidFill>
                <a:latin typeface="Arial" panose="020B0604020202020204" pitchFamily="34" charset="0"/>
                <a:ea typeface="MS PGothic" panose="020B0600070205080204" pitchFamily="34" charset="-128"/>
              </a:defRPr>
            </a:lvl3pPr>
            <a:lvl4pPr marL="1600200" indent="-228600">
              <a:defRPr kumimoji="1" sz="2400">
                <a:solidFill>
                  <a:schemeClr val="tx1"/>
                </a:solidFill>
                <a:latin typeface="Arial" panose="020B0604020202020204" pitchFamily="34" charset="0"/>
                <a:ea typeface="MS PGothic" panose="020B0600070205080204" pitchFamily="34" charset="-128"/>
              </a:defRPr>
            </a:lvl4pPr>
            <a:lvl5pPr marL="2057400" indent="-228600">
              <a:defRPr kumimoji="1"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9pPr>
          </a:lstStyle>
          <a:p>
            <a:pPr fontAlgn="auto">
              <a:spcBef>
                <a:spcPts val="0"/>
              </a:spcBef>
              <a:spcAft>
                <a:spcPts val="0"/>
              </a:spcAft>
              <a:defRPr/>
            </a:pPr>
            <a:fld id="{C2DDD260-D676-4D1B-8352-7875C3A5A930}" type="slidenum">
              <a:rPr lang="en-US" altLang="zh-TW" sz="1000" b="1" smtClean="0">
                <a:solidFill>
                  <a:schemeClr val="tx1">
                    <a:lumMod val="75000"/>
                    <a:lumOff val="25000"/>
                  </a:schemeClr>
                </a:solidFill>
                <a:latin typeface="Calibri"/>
                <a:ea typeface="Microsoft JhengHei" panose="020B0604030504040204" pitchFamily="34" charset="-120"/>
                <a:cs typeface="Calibri"/>
              </a:rPr>
              <a:pPr fontAlgn="auto">
                <a:spcBef>
                  <a:spcPts val="0"/>
                </a:spcBef>
                <a:spcAft>
                  <a:spcPts val="0"/>
                </a:spcAft>
                <a:defRPr/>
              </a:pPr>
              <a:t>‹#›</a:t>
            </a:fld>
            <a:endParaRPr lang="en-US" altLang="zh-TW" sz="1000" b="1" dirty="0" smtClean="0">
              <a:solidFill>
                <a:schemeClr val="tx1">
                  <a:lumMod val="75000"/>
                  <a:lumOff val="25000"/>
                </a:schemeClr>
              </a:solidFill>
              <a:latin typeface="Calibri"/>
              <a:ea typeface="Microsoft JhengHei" panose="020B0604030504040204" pitchFamily="34" charset="-120"/>
              <a:cs typeface="Calibri"/>
            </a:endParaRPr>
          </a:p>
        </p:txBody>
      </p:sp>
      <p:sp>
        <p:nvSpPr>
          <p:cNvPr id="2" name="Text Placeholder 4"/>
          <p:cNvSpPr>
            <a:spLocks noGrp="1"/>
          </p:cNvSpPr>
          <p:nvPr>
            <p:ph type="body" sz="quarter" idx="12"/>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a:p>
            <a:pPr lvl="1"/>
            <a:r>
              <a:rPr lang="zh-TW" altLang="en-US" smtClean="0"/>
              <a:t>第二層</a:t>
            </a:r>
          </a:p>
          <a:p>
            <a:pPr lvl="2"/>
            <a:r>
              <a:rPr lang="zh-TW" altLang="en-US" smtClean="0"/>
              <a:t>第三層</a:t>
            </a:r>
          </a:p>
        </p:txBody>
      </p:sp>
      <p:sp>
        <p:nvSpPr>
          <p:cNvPr id="3" name="Text Placeholder 4"/>
          <p:cNvSpPr>
            <a:spLocks noGrp="1"/>
          </p:cNvSpPr>
          <p:nvPr>
            <p:ph type="body" sz="quarter" idx="13"/>
          </p:nvPr>
        </p:nvSpPr>
        <p:spPr>
          <a:xfrm>
            <a:off x="540000" y="2251908"/>
            <a:ext cx="8068991"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4" name="Text Placeholder 4"/>
          <p:cNvSpPr>
            <a:spLocks noGrp="1"/>
          </p:cNvSpPr>
          <p:nvPr>
            <p:ph type="body" sz="quarter" idx="14"/>
          </p:nvPr>
        </p:nvSpPr>
        <p:spPr>
          <a:xfrm>
            <a:off x="540000" y="2862260"/>
            <a:ext cx="8068991"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5" name="Text Placeholder 4"/>
          <p:cNvSpPr>
            <a:spLocks noGrp="1"/>
          </p:cNvSpPr>
          <p:nvPr>
            <p:ph type="body" sz="quarter" idx="15"/>
          </p:nvPr>
        </p:nvSpPr>
        <p:spPr>
          <a:xfrm>
            <a:off x="540000" y="3472612"/>
            <a:ext cx="8062885"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9"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8" name="矩形 7"/>
          <p:cNvSpPr/>
          <p:nvPr userDrawn="1"/>
        </p:nvSpPr>
        <p:spPr>
          <a:xfrm>
            <a:off x="0" y="6429375"/>
            <a:ext cx="9144000" cy="428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p>
        </p:txBody>
      </p:sp>
    </p:spTree>
    <p:extLst>
      <p:ext uri="{BB962C8B-B14F-4D97-AF65-F5344CB8AC3E}">
        <p14:creationId xmlns:p14="http://schemas.microsoft.com/office/powerpoint/2010/main" val="33284140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ntent 1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sz="2400">
                <a:solidFill>
                  <a:schemeClr val="tx1"/>
                </a:solidFill>
                <a:latin typeface="Arial" panose="020B0604020202020204" pitchFamily="34" charset="0"/>
                <a:ea typeface="MS PGothic" panose="020B0600070205080204" pitchFamily="34" charset="-128"/>
              </a:defRPr>
            </a:lvl1pPr>
            <a:lvl2pPr marL="742950" indent="-285750">
              <a:defRPr kumimoji="1" sz="2400">
                <a:solidFill>
                  <a:schemeClr val="tx1"/>
                </a:solidFill>
                <a:latin typeface="Arial" panose="020B0604020202020204" pitchFamily="34" charset="0"/>
                <a:ea typeface="MS PGothic" panose="020B0600070205080204" pitchFamily="34" charset="-128"/>
              </a:defRPr>
            </a:lvl2pPr>
            <a:lvl3pPr marL="1143000" indent="-228600">
              <a:defRPr kumimoji="1" sz="2400">
                <a:solidFill>
                  <a:schemeClr val="tx1"/>
                </a:solidFill>
                <a:latin typeface="Arial" panose="020B0604020202020204" pitchFamily="34" charset="0"/>
                <a:ea typeface="MS PGothic" panose="020B0600070205080204" pitchFamily="34" charset="-128"/>
              </a:defRPr>
            </a:lvl3pPr>
            <a:lvl4pPr marL="1600200" indent="-228600">
              <a:defRPr kumimoji="1" sz="2400">
                <a:solidFill>
                  <a:schemeClr val="tx1"/>
                </a:solidFill>
                <a:latin typeface="Arial" panose="020B0604020202020204" pitchFamily="34" charset="0"/>
                <a:ea typeface="MS PGothic" panose="020B0600070205080204" pitchFamily="34" charset="-128"/>
              </a:defRPr>
            </a:lvl4pPr>
            <a:lvl5pPr marL="2057400" indent="-228600">
              <a:defRPr kumimoji="1"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9pPr>
          </a:lstStyle>
          <a:p>
            <a:pPr fontAlgn="auto">
              <a:spcBef>
                <a:spcPts val="0"/>
              </a:spcBef>
              <a:spcAft>
                <a:spcPts val="0"/>
              </a:spcAft>
              <a:defRPr/>
            </a:pPr>
            <a:fld id="{7C5752CF-68B4-4CC2-85F2-383A733E51C5}" type="slidenum">
              <a:rPr lang="en-US" altLang="zh-TW" sz="1000" b="1" smtClean="0">
                <a:solidFill>
                  <a:schemeClr val="tx1">
                    <a:lumMod val="75000"/>
                    <a:lumOff val="25000"/>
                  </a:schemeClr>
                </a:solidFill>
                <a:latin typeface="Calibri"/>
                <a:ea typeface="Microsoft JhengHei" panose="020B0604030504040204" pitchFamily="34" charset="-120"/>
                <a:cs typeface="Calibri"/>
              </a:rPr>
              <a:pPr fontAlgn="auto">
                <a:spcBef>
                  <a:spcPts val="0"/>
                </a:spcBef>
                <a:spcAft>
                  <a:spcPts val="0"/>
                </a:spcAft>
                <a:defRPr/>
              </a:pPr>
              <a:t>‹#›</a:t>
            </a:fld>
            <a:endParaRPr lang="en-US" altLang="zh-TW" sz="1000" b="1" dirty="0" smtClean="0">
              <a:solidFill>
                <a:schemeClr val="tx1">
                  <a:lumMod val="75000"/>
                  <a:lumOff val="25000"/>
                </a:schemeClr>
              </a:solidFill>
              <a:latin typeface="Calibri"/>
              <a:ea typeface="Microsoft JhengHei" panose="020B0604030504040204" pitchFamily="34" charset="-120"/>
              <a:cs typeface="Calibri"/>
            </a:endParaRPr>
          </a:p>
        </p:txBody>
      </p:sp>
      <p:sp>
        <p:nvSpPr>
          <p:cNvPr id="6" name="Text Placeholder 4"/>
          <p:cNvSpPr>
            <a:spLocks noGrp="1"/>
          </p:cNvSpPr>
          <p:nvPr>
            <p:ph type="body" sz="quarter" idx="12"/>
          </p:nvPr>
        </p:nvSpPr>
        <p:spPr>
          <a:xfrm>
            <a:off x="540001" y="706605"/>
            <a:ext cx="8081202" cy="457200"/>
          </a:xfrm>
          <a:prstGeom prst="rect">
            <a:avLst/>
          </a:prstGeom>
        </p:spPr>
        <p:txBody>
          <a:bodyPr/>
          <a:lstStyle>
            <a:lvl1pPr marL="0" indent="0">
              <a:buNone/>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9" name="Text Placeholder 4"/>
          <p:cNvSpPr>
            <a:spLocks noGrp="1"/>
          </p:cNvSpPr>
          <p:nvPr>
            <p:ph type="body" sz="quarter" idx="13"/>
          </p:nvPr>
        </p:nvSpPr>
        <p:spPr>
          <a:xfrm>
            <a:off x="540001" y="1774157"/>
            <a:ext cx="8081202"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1" name="Text Placeholder 4"/>
          <p:cNvSpPr>
            <a:spLocks noGrp="1"/>
          </p:cNvSpPr>
          <p:nvPr>
            <p:ph type="body" sz="quarter" idx="14"/>
          </p:nvPr>
        </p:nvSpPr>
        <p:spPr>
          <a:xfrm>
            <a:off x="540001" y="2384509"/>
            <a:ext cx="8087308"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2" name="Text Placeholder 4"/>
          <p:cNvSpPr>
            <a:spLocks noGrp="1"/>
          </p:cNvSpPr>
          <p:nvPr>
            <p:ph type="body" sz="quarter" idx="15"/>
          </p:nvPr>
        </p:nvSpPr>
        <p:spPr>
          <a:xfrm>
            <a:off x="540001" y="2994861"/>
            <a:ext cx="8087308"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16"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8" name="矩形 7"/>
          <p:cNvSpPr/>
          <p:nvPr userDrawn="1"/>
        </p:nvSpPr>
        <p:spPr>
          <a:xfrm>
            <a:off x="0" y="6429375"/>
            <a:ext cx="9144000" cy="428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p>
        </p:txBody>
      </p:sp>
    </p:spTree>
    <p:extLst>
      <p:ext uri="{BB962C8B-B14F-4D97-AF65-F5344CB8AC3E}">
        <p14:creationId xmlns:p14="http://schemas.microsoft.com/office/powerpoint/2010/main" val="28772371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ntents">
    <p:bg>
      <p:bgPr>
        <a:solidFill>
          <a:schemeClr val="bg1"/>
        </a:solidFill>
        <a:effectLst/>
      </p:bgPr>
    </p:bg>
    <p:spTree>
      <p:nvGrpSpPr>
        <p:cNvPr id="1" name=""/>
        <p:cNvGrpSpPr/>
        <p:nvPr/>
      </p:nvGrpSpPr>
      <p:grpSpPr>
        <a:xfrm>
          <a:off x="0" y="0"/>
          <a:ext cx="0" cy="0"/>
          <a:chOff x="0" y="0"/>
          <a:chExt cx="0" cy="0"/>
        </a:xfrm>
      </p:grpSpPr>
      <p:pic>
        <p:nvPicPr>
          <p:cNvPr id="4" name="Picture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31838" y="6081713"/>
            <a:ext cx="733425"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9">
            <a:extLst>
              <a:ext uri="{FF2B5EF4-FFF2-40B4-BE49-F238E27FC236}"/>
            </a:extLst>
          </p:cNvPr>
          <p:cNvSpPr>
            <a:spLocks noGrp="1"/>
          </p:cNvSpPr>
          <p:nvPr>
            <p:ph type="body" sz="quarter" idx="11"/>
          </p:nvPr>
        </p:nvSpPr>
        <p:spPr>
          <a:xfrm>
            <a:off x="732367" y="2084918"/>
            <a:ext cx="7679267" cy="3613500"/>
          </a:xfrm>
          <a:prstGeom prst="rect">
            <a:avLst/>
          </a:prstGeom>
        </p:spPr>
        <p:txBody>
          <a:bodyPr wrap="square" lIns="0" tIns="0" rIns="0" bIns="0">
            <a:normAutofit/>
          </a:bodyPr>
          <a:lstStyle>
            <a:lvl1pPr marL="342882" marR="0" indent="-378881" algn="l" defTabSz="719965" rtl="0" eaLnBrk="1" fontAlgn="auto" latinLnBrk="0" hangingPunct="1">
              <a:lnSpc>
                <a:spcPts val="2160"/>
              </a:lnSpc>
              <a:spcBef>
                <a:spcPts val="0"/>
              </a:spcBef>
              <a:spcAft>
                <a:spcPts val="800"/>
              </a:spcAft>
              <a:buClrTx/>
              <a:buSzTx/>
              <a:buFont typeface="+mj-lt"/>
              <a:buAutoNum type="arabicPeriod"/>
              <a:tabLst/>
              <a:defRPr sz="2100" b="0" i="0" spc="0" baseline="0">
                <a:solidFill>
                  <a:srgbClr val="414141"/>
                </a:solidFill>
                <a:latin typeface="+mj-lt"/>
                <a:ea typeface="Microsoft JhengHei" panose="020B0604030504040204" pitchFamily="34" charset="-120"/>
                <a:cs typeface="Calibri Light" panose="020F0302020204030204" pitchFamily="34" charset="0"/>
              </a:defRPr>
            </a:lvl1pPr>
            <a:lvl2pPr marL="342882" indent="0">
              <a:buNone/>
              <a:defRPr/>
            </a:lvl2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17" name="Text Placeholder 3">
            <a:extLst>
              <a:ext uri="{FF2B5EF4-FFF2-40B4-BE49-F238E27FC236}"/>
            </a:extLst>
          </p:cNvPr>
          <p:cNvSpPr>
            <a:spLocks noGrp="1"/>
          </p:cNvSpPr>
          <p:nvPr>
            <p:ph type="body" sz="quarter" idx="13"/>
          </p:nvPr>
        </p:nvSpPr>
        <p:spPr>
          <a:xfrm>
            <a:off x="732368" y="692154"/>
            <a:ext cx="7683867" cy="1392764"/>
          </a:xfrm>
          <a:prstGeom prst="rect">
            <a:avLst/>
          </a:prstGeom>
        </p:spPr>
        <p:txBody>
          <a:bodyPr lIns="0" tIns="0" rIns="0" bIns="0">
            <a:normAutofit/>
          </a:bodyPr>
          <a:lstStyle>
            <a:lvl1pPr marL="0" indent="0">
              <a:lnSpc>
                <a:spcPts val="3400"/>
              </a:lnSpc>
              <a:buNone/>
              <a:defRPr sz="3300" b="0" i="0" spc="0" baseline="0">
                <a:solidFill>
                  <a:srgbClr val="645F9B"/>
                </a:solidFill>
                <a:latin typeface="+mn-lt"/>
                <a:ea typeface="Microsoft JhengHei" panose="020B0604030504040204" pitchFamily="34" charset="-120"/>
                <a:cs typeface="Calibri" panose="020F0502020204030204" pitchFamily="34" charset="0"/>
              </a:defRPr>
            </a:lvl1pPr>
            <a:lvl2pPr marL="0" indent="0">
              <a:lnSpc>
                <a:spcPts val="2800"/>
              </a:lnSpc>
              <a:buNone/>
              <a:defRPr sz="2500" b="0" i="0">
                <a:latin typeface="Montserrat" pitchFamily="2" charset="77"/>
              </a:defRPr>
            </a:lvl2pPr>
          </a:lstStyle>
          <a:p>
            <a:pPr lvl="0"/>
            <a:r>
              <a:rPr lang="zh-TW" altLang="en-US" smtClean="0"/>
              <a:t>按一下以編輯母片文字樣式</a:t>
            </a:r>
          </a:p>
        </p:txBody>
      </p:sp>
      <p:sp>
        <p:nvSpPr>
          <p:cNvPr id="5" name="Slide Number Placeholder 5">
            <a:extLst>
              <a:ext uri="{FF2B5EF4-FFF2-40B4-BE49-F238E27FC236}"/>
            </a:extLst>
          </p:cNvPr>
          <p:cNvSpPr>
            <a:spLocks noGrp="1"/>
          </p:cNvSpPr>
          <p:nvPr>
            <p:ph type="sldNum" sz="quarter" idx="14"/>
          </p:nvPr>
        </p:nvSpPr>
        <p:spPr>
          <a:xfrm>
            <a:off x="6543675" y="6100763"/>
            <a:ext cx="1868488" cy="365125"/>
          </a:xfrm>
          <a:prstGeom prst="rect">
            <a:avLst/>
          </a:prstGeom>
        </p:spPr>
        <p:txBody>
          <a:bodyPr lIns="0" tIns="0" rIns="0" bIns="0" anchor="b" anchorCtr="0"/>
          <a:lstStyle>
            <a:lvl1pPr>
              <a:defRPr sz="1100" b="0" i="0" spc="0" baseline="0">
                <a:solidFill>
                  <a:srgbClr val="414141"/>
                </a:solidFill>
                <a:latin typeface="+mn-lt"/>
                <a:ea typeface="新細明體" charset="-120"/>
                <a:cs typeface="Calibri" panose="020F0502020204030204" pitchFamily="34" charset="0"/>
              </a:defRPr>
            </a:lvl1pPr>
          </a:lstStyle>
          <a:p>
            <a:pPr>
              <a:defRPr/>
            </a:pPr>
            <a:fld id="{FDC95300-0D8A-47A9-8736-0DA7E0284BA2}" type="slidenum">
              <a:rPr lang="en-US"/>
              <a:pPr>
                <a:defRPr/>
              </a:pPr>
              <a:t>‹#›</a:t>
            </a:fld>
            <a:endParaRPr lang="en-US" dirty="0"/>
          </a:p>
        </p:txBody>
      </p:sp>
    </p:spTree>
    <p:extLst>
      <p:ext uri="{BB962C8B-B14F-4D97-AF65-F5344CB8AC3E}">
        <p14:creationId xmlns:p14="http://schemas.microsoft.com/office/powerpoint/2010/main" val="2831742075"/>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v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2" name="Text Placeholder 4"/>
          <p:cNvSpPr>
            <a:spLocks noGrp="1"/>
          </p:cNvSpPr>
          <p:nvPr>
            <p:ph type="body" sz="quarter" idx="18" hasCustomPrompt="1"/>
          </p:nvPr>
        </p:nvSpPr>
        <p:spPr>
          <a:xfrm>
            <a:off x="540000" y="5488275"/>
            <a:ext cx="3124201" cy="304800"/>
          </a:xfrm>
          <a:prstGeom prst="rect">
            <a:avLst/>
          </a:prstGeom>
        </p:spPr>
        <p:txBody>
          <a:bodyPr/>
          <a:lstStyle>
            <a:lvl1pPr marL="0" indent="0">
              <a:buNone/>
              <a:defRPr sz="1500" b="0" i="0" baseline="0">
                <a:solidFill>
                  <a:schemeClr val="bg1"/>
                </a:solidFill>
                <a:latin typeface="Calibri"/>
                <a:ea typeface="Microsoft JhengHei" panose="020B0604030504040204" pitchFamily="34" charset="-120"/>
                <a:cs typeface="Calibri"/>
              </a:defRPr>
            </a:lvl1pPr>
          </a:lstStyle>
          <a:p>
            <a:pPr lvl="0"/>
            <a:r>
              <a:rPr lang="en-US" dirty="0" smtClean="0"/>
              <a:t>Presenter’s name</a:t>
            </a:r>
            <a:endParaRPr lang="en-US" dirty="0"/>
          </a:p>
        </p:txBody>
      </p:sp>
      <p:sp>
        <p:nvSpPr>
          <p:cNvPr id="13" name="Text Placeholder 4"/>
          <p:cNvSpPr>
            <a:spLocks noGrp="1"/>
          </p:cNvSpPr>
          <p:nvPr>
            <p:ph type="body" sz="quarter" idx="19" hasCustomPrompt="1"/>
          </p:nvPr>
        </p:nvSpPr>
        <p:spPr>
          <a:xfrm>
            <a:off x="540000" y="5797086"/>
            <a:ext cx="3124201" cy="304800"/>
          </a:xfrm>
          <a:prstGeom prst="rect">
            <a:avLst/>
          </a:prstGeom>
        </p:spPr>
        <p:txBody>
          <a:bodyPr/>
          <a:lstStyle>
            <a:lvl1pPr marL="0" indent="0">
              <a:buNone/>
              <a:defRPr sz="1500" b="0" i="0" baseline="0">
                <a:solidFill>
                  <a:schemeClr val="bg1"/>
                </a:solidFill>
                <a:latin typeface="Calibri"/>
                <a:ea typeface="Microsoft JhengHei" panose="020B0604030504040204" pitchFamily="34" charset="-120"/>
                <a:cs typeface="Calibri"/>
              </a:defRPr>
            </a:lvl1pPr>
          </a:lstStyle>
          <a:p>
            <a:pPr lvl="0"/>
            <a:r>
              <a:rPr lang="en-US" dirty="0" smtClean="0"/>
              <a:t>Presenter’s title</a:t>
            </a:r>
            <a:endParaRPr lang="en-US" dirty="0"/>
          </a:p>
        </p:txBody>
      </p:sp>
      <p:sp>
        <p:nvSpPr>
          <p:cNvPr id="11" name="Text Placeholder 4"/>
          <p:cNvSpPr>
            <a:spLocks noGrp="1"/>
          </p:cNvSpPr>
          <p:nvPr>
            <p:ph type="body" sz="quarter" idx="17" hasCustomPrompt="1"/>
          </p:nvPr>
        </p:nvSpPr>
        <p:spPr>
          <a:xfrm>
            <a:off x="540000" y="6108709"/>
            <a:ext cx="2655720" cy="457200"/>
          </a:xfrm>
          <a:prstGeom prst="rect">
            <a:avLst/>
          </a:prstGeom>
        </p:spPr>
        <p:txBody>
          <a:bodyPr/>
          <a:lstStyle>
            <a:lvl1pPr marL="0" indent="0">
              <a:buNone/>
              <a:defRPr sz="1200" b="0" i="0" baseline="0">
                <a:solidFill>
                  <a:srgbClr val="FFFFFF"/>
                </a:solidFill>
                <a:latin typeface="Calibri"/>
                <a:ea typeface="Microsoft JhengHei" panose="020B0604030504040204" pitchFamily="34" charset="-120"/>
                <a:cs typeface="Calibri"/>
              </a:defRPr>
            </a:lvl1pPr>
          </a:lstStyle>
          <a:p>
            <a:pPr lvl="0"/>
            <a:r>
              <a:rPr lang="en-US" dirty="0" smtClean="0"/>
              <a:t>Date</a:t>
            </a:r>
            <a:endParaRPr lang="en-US" dirty="0"/>
          </a:p>
        </p:txBody>
      </p:sp>
      <p:sp>
        <p:nvSpPr>
          <p:cNvPr id="5" name="Text Placeholder 4"/>
          <p:cNvSpPr>
            <a:spLocks noGrp="1"/>
          </p:cNvSpPr>
          <p:nvPr>
            <p:ph type="body" sz="quarter" idx="12" hasCustomPrompt="1"/>
          </p:nvPr>
        </p:nvSpPr>
        <p:spPr>
          <a:xfrm>
            <a:off x="540000" y="1828800"/>
            <a:ext cx="4889809" cy="457200"/>
          </a:xfrm>
          <a:prstGeom prst="rect">
            <a:avLst/>
          </a:prstGeom>
        </p:spPr>
        <p:txBody>
          <a:bodyPr/>
          <a:lstStyle>
            <a:lvl1pPr marL="0" indent="0">
              <a:buNone/>
              <a:defRPr sz="2600" b="1" i="0" baseline="0">
                <a:solidFill>
                  <a:schemeClr val="bg1"/>
                </a:solidFill>
                <a:latin typeface="Calibri"/>
                <a:ea typeface="Microsoft JhengHei" panose="020B0604030504040204" pitchFamily="34" charset="-120"/>
                <a:cs typeface="Calibri"/>
              </a:defRPr>
            </a:lvl1pPr>
          </a:lstStyle>
          <a:p>
            <a:pPr lvl="0"/>
            <a:r>
              <a:rPr lang="en-US" dirty="0" smtClean="0"/>
              <a:t>Presentation Title</a:t>
            </a:r>
            <a:endParaRPr lang="en-US" dirty="0"/>
          </a:p>
        </p:txBody>
      </p:sp>
      <p:sp>
        <p:nvSpPr>
          <p:cNvPr id="7" name="Text Placeholder 4"/>
          <p:cNvSpPr>
            <a:spLocks noGrp="1"/>
          </p:cNvSpPr>
          <p:nvPr>
            <p:ph type="body" sz="quarter" idx="13" hasCustomPrompt="1"/>
          </p:nvPr>
        </p:nvSpPr>
        <p:spPr>
          <a:xfrm>
            <a:off x="540000" y="2362200"/>
            <a:ext cx="4889809" cy="457200"/>
          </a:xfrm>
          <a:prstGeom prst="rect">
            <a:avLst/>
          </a:prstGeom>
        </p:spPr>
        <p:txBody>
          <a:bodyPr/>
          <a:lstStyle>
            <a:lvl1pPr marL="0" indent="0">
              <a:buNone/>
              <a:defRPr sz="2600" b="0" i="0" baseline="0">
                <a:solidFill>
                  <a:srgbClr val="FFFFFF"/>
                </a:solidFill>
                <a:latin typeface="Calibri"/>
                <a:ea typeface="Microsoft JhengHei" panose="020B0604030504040204" pitchFamily="34" charset="-120"/>
                <a:cs typeface="Calibri"/>
              </a:defRPr>
            </a:lvl1pPr>
          </a:lstStyle>
          <a:p>
            <a:pPr lvl="0"/>
            <a:r>
              <a:rPr lang="en-US" dirty="0" smtClean="0"/>
              <a:t>Subtitle</a:t>
            </a:r>
            <a:endParaRPr lang="en-US" dirty="0"/>
          </a:p>
        </p:txBody>
      </p:sp>
    </p:spTree>
    <p:extLst>
      <p:ext uri="{BB962C8B-B14F-4D97-AF65-F5344CB8AC3E}">
        <p14:creationId xmlns:p14="http://schemas.microsoft.com/office/powerpoint/2010/main" val="21953531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vider 1">
    <p:bg>
      <p:bgPr>
        <a:blipFill dpi="0" rotWithShape="1">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8700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_Divider 1">
    <p:bg>
      <p:bgPr>
        <a:blipFill dpi="0" rotWithShape="1">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68371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9_Divider 1">
    <p:bg>
      <p:bgPr>
        <a:blipFill dpi="0" rotWithShape="1">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90735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1a">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6" name="Text Placeholder 4"/>
          <p:cNvSpPr>
            <a:spLocks noGrp="1"/>
          </p:cNvSpPr>
          <p:nvPr>
            <p:ph type="body" sz="quarter" idx="12" hasCustomPrompt="1"/>
          </p:nvPr>
        </p:nvSpPr>
        <p:spPr>
          <a:xfrm>
            <a:off x="540001" y="706605"/>
            <a:ext cx="8081202" cy="457200"/>
          </a:xfrm>
          <a:prstGeom prst="rect">
            <a:avLst/>
          </a:prstGeom>
        </p:spPr>
        <p:txBody>
          <a:bodyPr/>
          <a:lstStyle>
            <a:lvl1pPr marL="0" indent="0">
              <a:buNone/>
              <a:defRPr sz="2600" b="1" i="0" baseline="0">
                <a:solidFill>
                  <a:srgbClr val="2E008B"/>
                </a:solidFill>
                <a:latin typeface="Calibri"/>
                <a:ea typeface="Microsoft JhengHei" panose="020B0604030504040204" pitchFamily="34" charset="-120"/>
                <a:cs typeface="Calibri"/>
              </a:defRPr>
            </a:lvl1pPr>
          </a:lstStyle>
          <a:p>
            <a:pPr lvl="0"/>
            <a:r>
              <a:rPr lang="en-US" dirty="0" smtClean="0"/>
              <a:t>Section Title in Calibri Bold 26 </a:t>
            </a:r>
            <a:r>
              <a:rPr lang="en-US" dirty="0" err="1" smtClean="0"/>
              <a:t>pt</a:t>
            </a:r>
            <a:endParaRPr lang="en-US" dirty="0"/>
          </a:p>
        </p:txBody>
      </p:sp>
      <p:sp>
        <p:nvSpPr>
          <p:cNvPr id="9" name="Text Placeholder 4"/>
          <p:cNvSpPr>
            <a:spLocks noGrp="1"/>
          </p:cNvSpPr>
          <p:nvPr>
            <p:ph type="body" sz="quarter" idx="13" hasCustomPrompt="1"/>
          </p:nvPr>
        </p:nvSpPr>
        <p:spPr>
          <a:xfrm>
            <a:off x="540001" y="1774157"/>
            <a:ext cx="8081202"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en-US" dirty="0" smtClean="0"/>
              <a:t>1st level set in Calibri Regular 21 </a:t>
            </a:r>
            <a:r>
              <a:rPr lang="en-US" dirty="0" err="1" smtClean="0"/>
              <a:t>pt</a:t>
            </a:r>
            <a:endParaRPr lang="en-US" dirty="0"/>
          </a:p>
        </p:txBody>
      </p:sp>
      <p:sp>
        <p:nvSpPr>
          <p:cNvPr id="11" name="Text Placeholder 4"/>
          <p:cNvSpPr>
            <a:spLocks noGrp="1"/>
          </p:cNvSpPr>
          <p:nvPr>
            <p:ph type="body" sz="quarter" idx="14" hasCustomPrompt="1"/>
          </p:nvPr>
        </p:nvSpPr>
        <p:spPr>
          <a:xfrm>
            <a:off x="540001" y="2384509"/>
            <a:ext cx="8087308"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en-US" dirty="0" smtClean="0"/>
              <a:t>2nd  level set in Calibri Regular 17 </a:t>
            </a:r>
            <a:r>
              <a:rPr lang="en-US" dirty="0" err="1" smtClean="0"/>
              <a:t>pt</a:t>
            </a:r>
            <a:endParaRPr lang="en-US" dirty="0"/>
          </a:p>
        </p:txBody>
      </p:sp>
      <p:sp>
        <p:nvSpPr>
          <p:cNvPr id="12" name="Text Placeholder 4"/>
          <p:cNvSpPr>
            <a:spLocks noGrp="1"/>
          </p:cNvSpPr>
          <p:nvPr>
            <p:ph type="body" sz="quarter" idx="15" hasCustomPrompt="1"/>
          </p:nvPr>
        </p:nvSpPr>
        <p:spPr>
          <a:xfrm>
            <a:off x="540001" y="2994861"/>
            <a:ext cx="8087308"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en-US" dirty="0" smtClean="0"/>
              <a:t>3rd level set in Calibri Regular 12 </a:t>
            </a:r>
            <a:r>
              <a:rPr lang="en-US" dirty="0" err="1" smtClean="0"/>
              <a:t>pt</a:t>
            </a:r>
            <a:endParaRPr lang="en-US" dirty="0"/>
          </a:p>
        </p:txBody>
      </p:sp>
      <p:sp>
        <p:nvSpPr>
          <p:cNvPr id="16" name="Text Placeholder 4"/>
          <p:cNvSpPr>
            <a:spLocks noGrp="1"/>
          </p:cNvSpPr>
          <p:nvPr>
            <p:ph type="body" sz="quarter" idx="19" hasCustomPrompt="1"/>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en-US" dirty="0" smtClean="0"/>
              <a:t>Footnote set in Calibri 8 </a:t>
            </a:r>
            <a:r>
              <a:rPr lang="en-US" dirty="0" err="1" smtClean="0"/>
              <a:t>pt</a:t>
            </a:r>
            <a:endParaRPr lang="en-US" dirty="0"/>
          </a:p>
        </p:txBody>
      </p:sp>
      <p:sp>
        <p:nvSpPr>
          <p:cNvPr id="17" name="Rectangle 29"/>
          <p:cNvSpPr txBox="1">
            <a:spLocks noChangeArrowheads="1"/>
          </p:cNvSpPr>
          <p:nvPr userDrawn="1"/>
        </p:nvSpPr>
        <p:spPr>
          <a:xfrm>
            <a:off x="8305800" y="6141118"/>
            <a:ext cx="445168" cy="371976"/>
          </a:xfrm>
          <a:prstGeom prst="rect">
            <a:avLst/>
          </a:prstGeom>
        </p:spPr>
        <p:txBody>
          <a:bodyPr/>
          <a:lstStyle>
            <a:lvl1pPr>
              <a:defRPr kumimoji="1" sz="2400">
                <a:solidFill>
                  <a:schemeClr val="tx1"/>
                </a:solidFill>
                <a:latin typeface="Arial" panose="020B0604020202020204" pitchFamily="34" charset="0"/>
                <a:ea typeface="MS PGothic" panose="020B0600070205080204" pitchFamily="34" charset="-128"/>
              </a:defRPr>
            </a:lvl1pPr>
            <a:lvl2pPr marL="742950" indent="-285750">
              <a:defRPr kumimoji="1" sz="2400">
                <a:solidFill>
                  <a:schemeClr val="tx1"/>
                </a:solidFill>
                <a:latin typeface="Arial" panose="020B0604020202020204" pitchFamily="34" charset="0"/>
                <a:ea typeface="MS PGothic" panose="020B0600070205080204" pitchFamily="34" charset="-128"/>
              </a:defRPr>
            </a:lvl2pPr>
            <a:lvl3pPr marL="1143000" indent="-228600">
              <a:defRPr kumimoji="1" sz="2400">
                <a:solidFill>
                  <a:schemeClr val="tx1"/>
                </a:solidFill>
                <a:latin typeface="Arial" panose="020B0604020202020204" pitchFamily="34" charset="0"/>
                <a:ea typeface="MS PGothic" panose="020B0600070205080204" pitchFamily="34" charset="-128"/>
              </a:defRPr>
            </a:lvl3pPr>
            <a:lvl4pPr marL="1600200" indent="-228600">
              <a:defRPr kumimoji="1" sz="2400">
                <a:solidFill>
                  <a:schemeClr val="tx1"/>
                </a:solidFill>
                <a:latin typeface="Arial" panose="020B0604020202020204" pitchFamily="34" charset="0"/>
                <a:ea typeface="MS PGothic" panose="020B0600070205080204" pitchFamily="34" charset="-128"/>
              </a:defRPr>
            </a:lvl4pPr>
            <a:lvl5pPr marL="2057400" indent="-228600">
              <a:defRPr kumimoji="1"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9pPr>
          </a:lstStyle>
          <a:p>
            <a:pPr>
              <a:defRPr/>
            </a:pPr>
            <a:fld id="{954FBD0F-93A3-46F2-B929-EF4F4A3C1149}" type="slidenum">
              <a:rPr lang="en-US" altLang="zh-TW" sz="1000" b="1" smtClean="0">
                <a:solidFill>
                  <a:srgbClr val="171616">
                    <a:lumMod val="75000"/>
                    <a:lumOff val="25000"/>
                  </a:srgbClr>
                </a:solidFill>
                <a:latin typeface="Calibri"/>
                <a:ea typeface="Microsoft JhengHei" panose="020B0604030504040204" pitchFamily="34" charset="-120"/>
                <a:cs typeface="Calibri"/>
              </a:rPr>
              <a:pPr>
                <a:defRPr/>
              </a:pPr>
              <a:t>‹#›</a:t>
            </a:fld>
            <a:endParaRPr lang="en-US" altLang="zh-TW" sz="1000" b="1" dirty="0" smtClean="0">
              <a:solidFill>
                <a:srgbClr val="171616">
                  <a:lumMod val="75000"/>
                  <a:lumOff val="25000"/>
                </a:srgbClr>
              </a:solidFill>
              <a:latin typeface="Calibri"/>
              <a:ea typeface="Microsoft JhengHei" panose="020B0604030504040204" pitchFamily="34" charset="-120"/>
              <a:cs typeface="Calibri"/>
            </a:endParaRPr>
          </a:p>
        </p:txBody>
      </p:sp>
      <p:sp>
        <p:nvSpPr>
          <p:cNvPr id="8" name="矩形 7"/>
          <p:cNvSpPr/>
          <p:nvPr userDrawn="1"/>
        </p:nvSpPr>
        <p:spPr>
          <a:xfrm>
            <a:off x="0" y="6429375"/>
            <a:ext cx="9144000" cy="428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p>
        </p:txBody>
      </p:sp>
    </p:spTree>
    <p:extLst>
      <p:ext uri="{BB962C8B-B14F-4D97-AF65-F5344CB8AC3E}">
        <p14:creationId xmlns:p14="http://schemas.microsoft.com/office/powerpoint/2010/main" val="3212120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83E4C30F-A056-4CA6-9E5C-C08B8E16D6C3}" type="datetimeFigureOut">
              <a:rPr lang="zh-TW" altLang="en-US" smtClean="0"/>
              <a:t>2019/6/24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68904D9-6542-4BCF-8BE7-49D8E51AFCCB}" type="slidenum">
              <a:rPr lang="zh-TW" altLang="en-US" smtClean="0"/>
              <a:t>‹#›</a:t>
            </a:fld>
            <a:endParaRPr lang="zh-TW" altLang="en-US"/>
          </a:p>
        </p:txBody>
      </p:sp>
    </p:spTree>
    <p:extLst>
      <p:ext uri="{BB962C8B-B14F-4D97-AF65-F5344CB8AC3E}">
        <p14:creationId xmlns:p14="http://schemas.microsoft.com/office/powerpoint/2010/main" val="12073291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1b">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ext Placeholder 4"/>
          <p:cNvSpPr>
            <a:spLocks noGrp="1"/>
          </p:cNvSpPr>
          <p:nvPr>
            <p:ph type="body" sz="quarter" idx="12" hasCustomPrompt="1"/>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2E008B"/>
                </a:solidFill>
                <a:latin typeface="Calibri"/>
                <a:ea typeface="Microsoft JhengHei" panose="020B0604030504040204" pitchFamily="34" charset="-120"/>
                <a:cs typeface="Calibri"/>
              </a:defRPr>
            </a:lvl1pPr>
          </a:lstStyle>
          <a:p>
            <a:pPr lvl="0"/>
            <a:r>
              <a:rPr lang="en-US" dirty="0" smtClean="0"/>
              <a:t>Section Title in Calibri Bold 26 </a:t>
            </a:r>
            <a:r>
              <a:rPr lang="en-US" dirty="0" err="1" smtClean="0"/>
              <a:t>pt</a:t>
            </a:r>
            <a:endParaRPr lang="en-US" dirty="0" smtClean="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smtClean="0"/>
              <a:t>(2 lines)</a:t>
            </a:r>
          </a:p>
          <a:p>
            <a:pPr lvl="0"/>
            <a:endParaRPr lang="en-US" dirty="0"/>
          </a:p>
        </p:txBody>
      </p:sp>
      <p:sp>
        <p:nvSpPr>
          <p:cNvPr id="3" name="Text Placeholder 4"/>
          <p:cNvSpPr>
            <a:spLocks noGrp="1"/>
          </p:cNvSpPr>
          <p:nvPr>
            <p:ph type="body" sz="quarter" idx="13" hasCustomPrompt="1"/>
          </p:nvPr>
        </p:nvSpPr>
        <p:spPr>
          <a:xfrm>
            <a:off x="540000" y="2251908"/>
            <a:ext cx="8068991"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en-US" dirty="0" smtClean="0"/>
              <a:t>1st level set in Calibri Regular 21 </a:t>
            </a:r>
            <a:r>
              <a:rPr lang="en-US" dirty="0" err="1" smtClean="0"/>
              <a:t>pt</a:t>
            </a:r>
            <a:endParaRPr lang="en-US" dirty="0"/>
          </a:p>
        </p:txBody>
      </p:sp>
      <p:sp>
        <p:nvSpPr>
          <p:cNvPr id="4" name="Text Placeholder 4"/>
          <p:cNvSpPr>
            <a:spLocks noGrp="1"/>
          </p:cNvSpPr>
          <p:nvPr>
            <p:ph type="body" sz="quarter" idx="14" hasCustomPrompt="1"/>
          </p:nvPr>
        </p:nvSpPr>
        <p:spPr>
          <a:xfrm>
            <a:off x="540000" y="2862260"/>
            <a:ext cx="8068991"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en-US" dirty="0" smtClean="0"/>
              <a:t>2nd  level set in Calibri Regular 17 </a:t>
            </a:r>
            <a:r>
              <a:rPr lang="en-US" dirty="0" err="1" smtClean="0"/>
              <a:t>pt</a:t>
            </a:r>
            <a:endParaRPr lang="en-US" dirty="0"/>
          </a:p>
        </p:txBody>
      </p:sp>
      <p:sp>
        <p:nvSpPr>
          <p:cNvPr id="5" name="Text Placeholder 4"/>
          <p:cNvSpPr>
            <a:spLocks noGrp="1"/>
          </p:cNvSpPr>
          <p:nvPr>
            <p:ph type="body" sz="quarter" idx="15" hasCustomPrompt="1"/>
          </p:nvPr>
        </p:nvSpPr>
        <p:spPr>
          <a:xfrm>
            <a:off x="540000" y="3472612"/>
            <a:ext cx="8062885"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en-US" dirty="0" smtClean="0"/>
              <a:t>3rd level set in Calibri Regular 12 </a:t>
            </a:r>
            <a:r>
              <a:rPr lang="en-US" dirty="0" err="1" smtClean="0"/>
              <a:t>pt</a:t>
            </a:r>
            <a:endParaRPr lang="en-US" dirty="0"/>
          </a:p>
        </p:txBody>
      </p:sp>
      <p:sp>
        <p:nvSpPr>
          <p:cNvPr id="9" name="Text Placeholder 4"/>
          <p:cNvSpPr>
            <a:spLocks noGrp="1"/>
          </p:cNvSpPr>
          <p:nvPr>
            <p:ph type="body" sz="quarter" idx="19" hasCustomPrompt="1"/>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en-US" dirty="0" smtClean="0"/>
              <a:t>Footnote set in Calibri 8 </a:t>
            </a:r>
            <a:r>
              <a:rPr lang="en-US" dirty="0" err="1" smtClean="0"/>
              <a:t>pt</a:t>
            </a:r>
            <a:endParaRPr lang="en-US" dirty="0"/>
          </a:p>
        </p:txBody>
      </p:sp>
      <p:sp>
        <p:nvSpPr>
          <p:cNvPr id="11" name="Rectangle 29"/>
          <p:cNvSpPr txBox="1">
            <a:spLocks noChangeArrowheads="1"/>
          </p:cNvSpPr>
          <p:nvPr userDrawn="1"/>
        </p:nvSpPr>
        <p:spPr>
          <a:xfrm>
            <a:off x="8305800" y="6141118"/>
            <a:ext cx="445168" cy="371976"/>
          </a:xfrm>
          <a:prstGeom prst="rect">
            <a:avLst/>
          </a:prstGeom>
        </p:spPr>
        <p:txBody>
          <a:bodyPr/>
          <a:lstStyle>
            <a:lvl1pPr>
              <a:defRPr kumimoji="1" sz="2400">
                <a:solidFill>
                  <a:schemeClr val="tx1"/>
                </a:solidFill>
                <a:latin typeface="Arial" panose="020B0604020202020204" pitchFamily="34" charset="0"/>
                <a:ea typeface="MS PGothic" panose="020B0600070205080204" pitchFamily="34" charset="-128"/>
              </a:defRPr>
            </a:lvl1pPr>
            <a:lvl2pPr marL="742950" indent="-285750">
              <a:defRPr kumimoji="1" sz="2400">
                <a:solidFill>
                  <a:schemeClr val="tx1"/>
                </a:solidFill>
                <a:latin typeface="Arial" panose="020B0604020202020204" pitchFamily="34" charset="0"/>
                <a:ea typeface="MS PGothic" panose="020B0600070205080204" pitchFamily="34" charset="-128"/>
              </a:defRPr>
            </a:lvl2pPr>
            <a:lvl3pPr marL="1143000" indent="-228600">
              <a:defRPr kumimoji="1" sz="2400">
                <a:solidFill>
                  <a:schemeClr val="tx1"/>
                </a:solidFill>
                <a:latin typeface="Arial" panose="020B0604020202020204" pitchFamily="34" charset="0"/>
                <a:ea typeface="MS PGothic" panose="020B0600070205080204" pitchFamily="34" charset="-128"/>
              </a:defRPr>
            </a:lvl3pPr>
            <a:lvl4pPr marL="1600200" indent="-228600">
              <a:defRPr kumimoji="1" sz="2400">
                <a:solidFill>
                  <a:schemeClr val="tx1"/>
                </a:solidFill>
                <a:latin typeface="Arial" panose="020B0604020202020204" pitchFamily="34" charset="0"/>
                <a:ea typeface="MS PGothic" panose="020B0600070205080204" pitchFamily="34" charset="-128"/>
              </a:defRPr>
            </a:lvl4pPr>
            <a:lvl5pPr marL="2057400" indent="-228600">
              <a:defRPr kumimoji="1"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9pPr>
          </a:lstStyle>
          <a:p>
            <a:pPr>
              <a:defRPr/>
            </a:pPr>
            <a:fld id="{954FBD0F-93A3-46F2-B929-EF4F4A3C1149}" type="slidenum">
              <a:rPr lang="en-US" altLang="zh-TW" sz="1000" b="1" smtClean="0">
                <a:solidFill>
                  <a:srgbClr val="171616">
                    <a:lumMod val="75000"/>
                    <a:lumOff val="25000"/>
                  </a:srgbClr>
                </a:solidFill>
                <a:latin typeface="Calibri"/>
                <a:ea typeface="Microsoft JhengHei" panose="020B0604030504040204" pitchFamily="34" charset="-120"/>
                <a:cs typeface="Calibri"/>
              </a:rPr>
              <a:pPr>
                <a:defRPr/>
              </a:pPr>
              <a:t>‹#›</a:t>
            </a:fld>
            <a:endParaRPr lang="en-US" altLang="zh-TW" sz="1000" b="1" dirty="0" smtClean="0">
              <a:solidFill>
                <a:srgbClr val="171616">
                  <a:lumMod val="75000"/>
                  <a:lumOff val="25000"/>
                </a:srgbClr>
              </a:solidFill>
              <a:latin typeface="Calibri"/>
              <a:ea typeface="Microsoft JhengHei" panose="020B0604030504040204" pitchFamily="34" charset="-120"/>
              <a:cs typeface="Calibri"/>
            </a:endParaRPr>
          </a:p>
        </p:txBody>
      </p:sp>
    </p:spTree>
    <p:extLst>
      <p:ext uri="{BB962C8B-B14F-4D97-AF65-F5344CB8AC3E}">
        <p14:creationId xmlns:p14="http://schemas.microsoft.com/office/powerpoint/2010/main" val="7414873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Divider 1">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ext Placeholder 4"/>
          <p:cNvSpPr>
            <a:spLocks noGrp="1"/>
          </p:cNvSpPr>
          <p:nvPr>
            <p:ph type="body" sz="quarter" idx="12" hasCustomPrompt="1"/>
          </p:nvPr>
        </p:nvSpPr>
        <p:spPr>
          <a:xfrm>
            <a:off x="540000" y="1828800"/>
            <a:ext cx="5491162" cy="88265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chemeClr val="bg1"/>
                </a:solidFill>
                <a:latin typeface="Calibri"/>
                <a:ea typeface="Microsoft JhengHei" panose="020B0604030504040204" pitchFamily="34" charset="-120"/>
                <a:cs typeface="Calibri"/>
              </a:defRPr>
            </a:lvl1pPr>
          </a:lstStyle>
          <a:p>
            <a:pPr lvl="0"/>
            <a:r>
              <a:rPr lang="en-US" dirty="0" smtClean="0"/>
              <a:t>Section Title in Calibri Bold 26 </a:t>
            </a:r>
            <a:r>
              <a:rPr lang="en-US" dirty="0" err="1" smtClean="0"/>
              <a:t>pt</a:t>
            </a:r>
            <a:endParaRPr lang="en-US" dirty="0" smtClean="0"/>
          </a:p>
          <a:p>
            <a:endParaRPr lang="en-US" dirty="0">
              <a:solidFill>
                <a:schemeClr val="bg1"/>
              </a:solidFill>
              <a:latin typeface="Gotham Rounded Bold"/>
              <a:cs typeface="Gotham Rounded Bold"/>
            </a:endParaRPr>
          </a:p>
        </p:txBody>
      </p:sp>
    </p:spTree>
    <p:extLst>
      <p:ext uri="{BB962C8B-B14F-4D97-AF65-F5344CB8AC3E}">
        <p14:creationId xmlns:p14="http://schemas.microsoft.com/office/powerpoint/2010/main" val="16108818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Content 1a">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9" name="Text Placeholder 4"/>
          <p:cNvSpPr>
            <a:spLocks noGrp="1"/>
          </p:cNvSpPr>
          <p:nvPr>
            <p:ph type="body" sz="quarter" idx="12" hasCustomPrompt="1"/>
          </p:nvPr>
        </p:nvSpPr>
        <p:spPr>
          <a:xfrm>
            <a:off x="540000" y="706605"/>
            <a:ext cx="8075097" cy="457200"/>
          </a:xfrm>
          <a:prstGeom prst="rect">
            <a:avLst/>
          </a:prstGeom>
        </p:spPr>
        <p:txBody>
          <a:bodyPr/>
          <a:lstStyle>
            <a:lvl1pPr marL="0" indent="0">
              <a:buNone/>
              <a:defRPr sz="2600" b="1" i="0" baseline="0">
                <a:solidFill>
                  <a:srgbClr val="2E008B"/>
                </a:solidFill>
                <a:latin typeface="Calibri"/>
                <a:ea typeface="Microsoft JhengHei" panose="020B0604030504040204" pitchFamily="34" charset="-120"/>
                <a:cs typeface="Calibri"/>
              </a:defRPr>
            </a:lvl1pPr>
          </a:lstStyle>
          <a:p>
            <a:pPr lvl="0"/>
            <a:r>
              <a:rPr lang="en-US" dirty="0" smtClean="0"/>
              <a:t>Section Title in Calibri Bold 26 </a:t>
            </a:r>
            <a:r>
              <a:rPr lang="en-US" dirty="0" err="1" smtClean="0"/>
              <a:t>pt</a:t>
            </a:r>
            <a:endParaRPr lang="en-US" dirty="0"/>
          </a:p>
        </p:txBody>
      </p:sp>
      <p:sp>
        <p:nvSpPr>
          <p:cNvPr id="9" name="Text Placeholder 4"/>
          <p:cNvSpPr>
            <a:spLocks noGrp="1"/>
          </p:cNvSpPr>
          <p:nvPr>
            <p:ph type="body" sz="quarter" idx="13" hasCustomPrompt="1"/>
          </p:nvPr>
        </p:nvSpPr>
        <p:spPr>
          <a:xfrm>
            <a:off x="540000" y="1774157"/>
            <a:ext cx="8075097"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en-US" dirty="0" smtClean="0"/>
              <a:t>1st level set in Calibri Regular 21 </a:t>
            </a:r>
            <a:r>
              <a:rPr lang="en-US" dirty="0" err="1" smtClean="0"/>
              <a:t>pt</a:t>
            </a:r>
            <a:endParaRPr lang="en-US" dirty="0"/>
          </a:p>
        </p:txBody>
      </p:sp>
      <p:sp>
        <p:nvSpPr>
          <p:cNvPr id="10" name="Text Placeholder 4"/>
          <p:cNvSpPr>
            <a:spLocks noGrp="1"/>
          </p:cNvSpPr>
          <p:nvPr>
            <p:ph type="body" sz="quarter" idx="14" hasCustomPrompt="1"/>
          </p:nvPr>
        </p:nvSpPr>
        <p:spPr>
          <a:xfrm>
            <a:off x="540001" y="2384509"/>
            <a:ext cx="8081202"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en-US" dirty="0" smtClean="0"/>
              <a:t>2nd  level set in Calibri Regular 17 </a:t>
            </a:r>
            <a:r>
              <a:rPr lang="en-US" dirty="0" err="1" smtClean="0"/>
              <a:t>pt</a:t>
            </a:r>
            <a:endParaRPr lang="en-US" dirty="0"/>
          </a:p>
        </p:txBody>
      </p:sp>
      <p:sp>
        <p:nvSpPr>
          <p:cNvPr id="11" name="Text Placeholder 4"/>
          <p:cNvSpPr>
            <a:spLocks noGrp="1"/>
          </p:cNvSpPr>
          <p:nvPr>
            <p:ph type="body" sz="quarter" idx="15" hasCustomPrompt="1"/>
          </p:nvPr>
        </p:nvSpPr>
        <p:spPr>
          <a:xfrm>
            <a:off x="540000" y="2994861"/>
            <a:ext cx="8075097"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en-US" dirty="0" smtClean="0"/>
              <a:t>3rd level set in Calibri Regular 12 </a:t>
            </a:r>
            <a:r>
              <a:rPr lang="en-US" dirty="0" err="1" smtClean="0"/>
              <a:t>pt</a:t>
            </a:r>
            <a:endParaRPr lang="en-US" dirty="0"/>
          </a:p>
        </p:txBody>
      </p:sp>
      <p:sp>
        <p:nvSpPr>
          <p:cNvPr id="12" name="Text Placeholder 4"/>
          <p:cNvSpPr>
            <a:spLocks noGrp="1"/>
          </p:cNvSpPr>
          <p:nvPr>
            <p:ph type="body" sz="quarter" idx="19" hasCustomPrompt="1"/>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en-US" dirty="0" smtClean="0"/>
              <a:t>Footnote set in Calibri 8 </a:t>
            </a:r>
            <a:r>
              <a:rPr lang="en-US" dirty="0" err="1" smtClean="0"/>
              <a:t>pt</a:t>
            </a:r>
            <a:endParaRPr lang="en-US" dirty="0"/>
          </a:p>
        </p:txBody>
      </p:sp>
      <p:sp>
        <p:nvSpPr>
          <p:cNvPr id="8" name="Rectangle 29"/>
          <p:cNvSpPr txBox="1">
            <a:spLocks noChangeArrowheads="1"/>
          </p:cNvSpPr>
          <p:nvPr userDrawn="1"/>
        </p:nvSpPr>
        <p:spPr>
          <a:xfrm>
            <a:off x="8305800" y="6141118"/>
            <a:ext cx="445168" cy="371976"/>
          </a:xfrm>
          <a:prstGeom prst="rect">
            <a:avLst/>
          </a:prstGeom>
        </p:spPr>
        <p:txBody>
          <a:bodyPr/>
          <a:lstStyle>
            <a:lvl1pPr>
              <a:defRPr kumimoji="1" sz="2400">
                <a:solidFill>
                  <a:schemeClr val="tx1"/>
                </a:solidFill>
                <a:latin typeface="Arial" panose="020B0604020202020204" pitchFamily="34" charset="0"/>
                <a:ea typeface="MS PGothic" panose="020B0600070205080204" pitchFamily="34" charset="-128"/>
              </a:defRPr>
            </a:lvl1pPr>
            <a:lvl2pPr marL="742950" indent="-285750">
              <a:defRPr kumimoji="1" sz="2400">
                <a:solidFill>
                  <a:schemeClr val="tx1"/>
                </a:solidFill>
                <a:latin typeface="Arial" panose="020B0604020202020204" pitchFamily="34" charset="0"/>
                <a:ea typeface="MS PGothic" panose="020B0600070205080204" pitchFamily="34" charset="-128"/>
              </a:defRPr>
            </a:lvl2pPr>
            <a:lvl3pPr marL="1143000" indent="-228600">
              <a:defRPr kumimoji="1" sz="2400">
                <a:solidFill>
                  <a:schemeClr val="tx1"/>
                </a:solidFill>
                <a:latin typeface="Arial" panose="020B0604020202020204" pitchFamily="34" charset="0"/>
                <a:ea typeface="MS PGothic" panose="020B0600070205080204" pitchFamily="34" charset="-128"/>
              </a:defRPr>
            </a:lvl3pPr>
            <a:lvl4pPr marL="1600200" indent="-228600">
              <a:defRPr kumimoji="1" sz="2400">
                <a:solidFill>
                  <a:schemeClr val="tx1"/>
                </a:solidFill>
                <a:latin typeface="Arial" panose="020B0604020202020204" pitchFamily="34" charset="0"/>
                <a:ea typeface="MS PGothic" panose="020B0600070205080204" pitchFamily="34" charset="-128"/>
              </a:defRPr>
            </a:lvl4pPr>
            <a:lvl5pPr marL="2057400" indent="-228600">
              <a:defRPr kumimoji="1"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9pPr>
          </a:lstStyle>
          <a:p>
            <a:pPr>
              <a:defRPr/>
            </a:pPr>
            <a:fld id="{954FBD0F-93A3-46F2-B929-EF4F4A3C1149}" type="slidenum">
              <a:rPr lang="en-US" altLang="zh-TW" sz="1000" b="1" smtClean="0">
                <a:solidFill>
                  <a:srgbClr val="171616">
                    <a:lumMod val="75000"/>
                    <a:lumOff val="25000"/>
                  </a:srgbClr>
                </a:solidFill>
                <a:latin typeface="Calibri"/>
                <a:ea typeface="Microsoft JhengHei" panose="020B0604030504040204" pitchFamily="34" charset="-120"/>
                <a:cs typeface="Calibri"/>
              </a:rPr>
              <a:pPr>
                <a:defRPr/>
              </a:pPr>
              <a:t>‹#›</a:t>
            </a:fld>
            <a:endParaRPr lang="en-US" altLang="zh-TW" sz="1000" b="1" dirty="0" smtClean="0">
              <a:solidFill>
                <a:srgbClr val="171616">
                  <a:lumMod val="75000"/>
                  <a:lumOff val="25000"/>
                </a:srgbClr>
              </a:solidFill>
              <a:latin typeface="Calibri"/>
              <a:ea typeface="Microsoft JhengHei" panose="020B0604030504040204" pitchFamily="34" charset="-120"/>
              <a:cs typeface="Calibri"/>
            </a:endParaRPr>
          </a:p>
        </p:txBody>
      </p:sp>
    </p:spTree>
    <p:extLst>
      <p:ext uri="{BB962C8B-B14F-4D97-AF65-F5344CB8AC3E}">
        <p14:creationId xmlns:p14="http://schemas.microsoft.com/office/powerpoint/2010/main" val="42728242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Content 1b">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0" name="Text Placeholder 4"/>
          <p:cNvSpPr>
            <a:spLocks noGrp="1"/>
          </p:cNvSpPr>
          <p:nvPr>
            <p:ph type="body" sz="quarter" idx="12" hasCustomPrompt="1"/>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2E008B"/>
                </a:solidFill>
                <a:latin typeface="Calibri"/>
                <a:ea typeface="Microsoft JhengHei" panose="020B0604030504040204" pitchFamily="34" charset="-120"/>
                <a:cs typeface="Calibri"/>
              </a:defRPr>
            </a:lvl1pPr>
          </a:lstStyle>
          <a:p>
            <a:pPr lvl="0"/>
            <a:r>
              <a:rPr lang="en-US" dirty="0" smtClean="0"/>
              <a:t>Section Title in Calibri Bold 26 </a:t>
            </a:r>
            <a:r>
              <a:rPr lang="en-US" dirty="0" err="1" smtClean="0"/>
              <a:t>pt</a:t>
            </a:r>
            <a:endParaRPr lang="en-US" dirty="0" smtClean="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smtClean="0"/>
              <a:t>(2 lines)</a:t>
            </a:r>
          </a:p>
          <a:p>
            <a:pPr lvl="0"/>
            <a:endParaRPr lang="en-US" dirty="0"/>
          </a:p>
        </p:txBody>
      </p:sp>
      <p:sp>
        <p:nvSpPr>
          <p:cNvPr id="11" name="Text Placeholder 4"/>
          <p:cNvSpPr>
            <a:spLocks noGrp="1"/>
          </p:cNvSpPr>
          <p:nvPr>
            <p:ph type="body" sz="quarter" idx="13" hasCustomPrompt="1"/>
          </p:nvPr>
        </p:nvSpPr>
        <p:spPr>
          <a:xfrm>
            <a:off x="540000" y="2251908"/>
            <a:ext cx="8068991"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en-US" dirty="0" smtClean="0"/>
              <a:t>1st level set in Calibri Regular 21 </a:t>
            </a:r>
            <a:r>
              <a:rPr lang="en-US" dirty="0" err="1" smtClean="0"/>
              <a:t>pt</a:t>
            </a:r>
            <a:endParaRPr lang="en-US" dirty="0"/>
          </a:p>
        </p:txBody>
      </p:sp>
      <p:sp>
        <p:nvSpPr>
          <p:cNvPr id="12" name="Text Placeholder 4"/>
          <p:cNvSpPr>
            <a:spLocks noGrp="1"/>
          </p:cNvSpPr>
          <p:nvPr>
            <p:ph type="body" sz="quarter" idx="14" hasCustomPrompt="1"/>
          </p:nvPr>
        </p:nvSpPr>
        <p:spPr>
          <a:xfrm>
            <a:off x="540000" y="2862260"/>
            <a:ext cx="8068991"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en-US" dirty="0" smtClean="0"/>
              <a:t>2nd  level set in Calibri Regular 17 </a:t>
            </a:r>
            <a:r>
              <a:rPr lang="en-US" dirty="0" err="1" smtClean="0"/>
              <a:t>pt</a:t>
            </a:r>
            <a:endParaRPr lang="en-US" dirty="0"/>
          </a:p>
        </p:txBody>
      </p:sp>
      <p:sp>
        <p:nvSpPr>
          <p:cNvPr id="13" name="Text Placeholder 4"/>
          <p:cNvSpPr>
            <a:spLocks noGrp="1"/>
          </p:cNvSpPr>
          <p:nvPr>
            <p:ph type="body" sz="quarter" idx="15" hasCustomPrompt="1"/>
          </p:nvPr>
        </p:nvSpPr>
        <p:spPr>
          <a:xfrm>
            <a:off x="540000" y="3472612"/>
            <a:ext cx="8062885"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en-US" dirty="0" smtClean="0"/>
              <a:t>3rd level set in Calibri Regular 12 </a:t>
            </a:r>
            <a:r>
              <a:rPr lang="en-US" dirty="0" err="1" smtClean="0"/>
              <a:t>pt</a:t>
            </a:r>
            <a:endParaRPr lang="en-US" dirty="0"/>
          </a:p>
        </p:txBody>
      </p:sp>
      <p:sp>
        <p:nvSpPr>
          <p:cNvPr id="20" name="Text Placeholder 4"/>
          <p:cNvSpPr>
            <a:spLocks noGrp="1"/>
          </p:cNvSpPr>
          <p:nvPr>
            <p:ph type="body" sz="quarter" idx="19" hasCustomPrompt="1"/>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en-US" dirty="0" smtClean="0"/>
              <a:t>Footnote set in Calibri 8 </a:t>
            </a:r>
            <a:r>
              <a:rPr lang="en-US" dirty="0" err="1" smtClean="0"/>
              <a:t>pt</a:t>
            </a:r>
            <a:endParaRPr lang="en-US" dirty="0"/>
          </a:p>
        </p:txBody>
      </p:sp>
      <p:sp>
        <p:nvSpPr>
          <p:cNvPr id="8" name="Rectangle 29"/>
          <p:cNvSpPr txBox="1">
            <a:spLocks noChangeArrowheads="1"/>
          </p:cNvSpPr>
          <p:nvPr userDrawn="1"/>
        </p:nvSpPr>
        <p:spPr>
          <a:xfrm>
            <a:off x="8305800" y="6141118"/>
            <a:ext cx="445168" cy="371976"/>
          </a:xfrm>
          <a:prstGeom prst="rect">
            <a:avLst/>
          </a:prstGeom>
        </p:spPr>
        <p:txBody>
          <a:bodyPr/>
          <a:lstStyle>
            <a:lvl1pPr>
              <a:defRPr kumimoji="1" sz="2400">
                <a:solidFill>
                  <a:schemeClr val="tx1"/>
                </a:solidFill>
                <a:latin typeface="Arial" panose="020B0604020202020204" pitchFamily="34" charset="0"/>
                <a:ea typeface="MS PGothic" panose="020B0600070205080204" pitchFamily="34" charset="-128"/>
              </a:defRPr>
            </a:lvl1pPr>
            <a:lvl2pPr marL="742950" indent="-285750">
              <a:defRPr kumimoji="1" sz="2400">
                <a:solidFill>
                  <a:schemeClr val="tx1"/>
                </a:solidFill>
                <a:latin typeface="Arial" panose="020B0604020202020204" pitchFamily="34" charset="0"/>
                <a:ea typeface="MS PGothic" panose="020B0600070205080204" pitchFamily="34" charset="-128"/>
              </a:defRPr>
            </a:lvl2pPr>
            <a:lvl3pPr marL="1143000" indent="-228600">
              <a:defRPr kumimoji="1" sz="2400">
                <a:solidFill>
                  <a:schemeClr val="tx1"/>
                </a:solidFill>
                <a:latin typeface="Arial" panose="020B0604020202020204" pitchFamily="34" charset="0"/>
                <a:ea typeface="MS PGothic" panose="020B0600070205080204" pitchFamily="34" charset="-128"/>
              </a:defRPr>
            </a:lvl3pPr>
            <a:lvl4pPr marL="1600200" indent="-228600">
              <a:defRPr kumimoji="1" sz="2400">
                <a:solidFill>
                  <a:schemeClr val="tx1"/>
                </a:solidFill>
                <a:latin typeface="Arial" panose="020B0604020202020204" pitchFamily="34" charset="0"/>
                <a:ea typeface="MS PGothic" panose="020B0600070205080204" pitchFamily="34" charset="-128"/>
              </a:defRPr>
            </a:lvl4pPr>
            <a:lvl5pPr marL="2057400" indent="-228600">
              <a:defRPr kumimoji="1"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9pPr>
          </a:lstStyle>
          <a:p>
            <a:pPr>
              <a:defRPr/>
            </a:pPr>
            <a:fld id="{954FBD0F-93A3-46F2-B929-EF4F4A3C1149}" type="slidenum">
              <a:rPr lang="en-US" altLang="zh-TW" sz="1000" b="1" smtClean="0">
                <a:solidFill>
                  <a:srgbClr val="171616">
                    <a:lumMod val="75000"/>
                    <a:lumOff val="25000"/>
                  </a:srgbClr>
                </a:solidFill>
                <a:latin typeface="Calibri"/>
                <a:ea typeface="Microsoft JhengHei" panose="020B0604030504040204" pitchFamily="34" charset="-120"/>
                <a:cs typeface="Calibri"/>
              </a:rPr>
              <a:pPr>
                <a:defRPr/>
              </a:pPr>
              <a:t>‹#›</a:t>
            </a:fld>
            <a:endParaRPr lang="en-US" altLang="zh-TW" sz="1000" b="1" dirty="0" smtClean="0">
              <a:solidFill>
                <a:srgbClr val="171616">
                  <a:lumMod val="75000"/>
                  <a:lumOff val="25000"/>
                </a:srgbClr>
              </a:solidFill>
              <a:latin typeface="Calibri"/>
              <a:ea typeface="Microsoft JhengHei" panose="020B0604030504040204" pitchFamily="34" charset="-120"/>
              <a:cs typeface="Calibri"/>
            </a:endParaRPr>
          </a:p>
        </p:txBody>
      </p:sp>
    </p:spTree>
    <p:extLst>
      <p:ext uri="{BB962C8B-B14F-4D97-AF65-F5344CB8AC3E}">
        <p14:creationId xmlns:p14="http://schemas.microsoft.com/office/powerpoint/2010/main" val="33052457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Divider 1">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Text Placeholder 4"/>
          <p:cNvSpPr>
            <a:spLocks noGrp="1"/>
          </p:cNvSpPr>
          <p:nvPr>
            <p:ph type="body" sz="quarter" idx="12" hasCustomPrompt="1"/>
          </p:nvPr>
        </p:nvSpPr>
        <p:spPr>
          <a:xfrm>
            <a:off x="540000" y="1828800"/>
            <a:ext cx="5491162" cy="882650"/>
          </a:xfrm>
          <a:prstGeom prst="rect">
            <a:avLst/>
          </a:prstGeom>
        </p:spPr>
        <p:txBody>
          <a:bodyPr/>
          <a:lstStyle>
            <a:lvl1pPr marL="0" indent="0">
              <a:buNone/>
              <a:defRPr sz="2600" b="1" i="0" baseline="0">
                <a:solidFill>
                  <a:schemeClr val="bg1"/>
                </a:solidFill>
                <a:latin typeface="Calibri"/>
                <a:ea typeface="Microsoft JhengHei" panose="020B0604030504040204" pitchFamily="34" charset="-120"/>
                <a:cs typeface="Calibri"/>
              </a:defRPr>
            </a:lvl1pPr>
          </a:lstStyle>
          <a:p>
            <a:pPr lvl="0"/>
            <a:r>
              <a:rPr lang="en-US" dirty="0" smtClean="0"/>
              <a:t>Section Title in Calibri Bold 26 </a:t>
            </a:r>
            <a:r>
              <a:rPr lang="en-US" dirty="0" err="1" smtClean="0"/>
              <a:t>pts</a:t>
            </a:r>
            <a:endParaRPr lang="en-US" dirty="0"/>
          </a:p>
        </p:txBody>
      </p:sp>
    </p:spTree>
    <p:extLst>
      <p:ext uri="{BB962C8B-B14F-4D97-AF65-F5344CB8AC3E}">
        <p14:creationId xmlns:p14="http://schemas.microsoft.com/office/powerpoint/2010/main" val="27721627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ontent 1a">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8" name="Text Placeholder 4"/>
          <p:cNvSpPr>
            <a:spLocks noGrp="1"/>
          </p:cNvSpPr>
          <p:nvPr>
            <p:ph type="body" sz="quarter" idx="12" hasCustomPrompt="1"/>
          </p:nvPr>
        </p:nvSpPr>
        <p:spPr>
          <a:xfrm>
            <a:off x="540000" y="706605"/>
            <a:ext cx="8075097" cy="457200"/>
          </a:xfrm>
          <a:prstGeom prst="rect">
            <a:avLst/>
          </a:prstGeom>
        </p:spPr>
        <p:txBody>
          <a:bodyPr/>
          <a:lstStyle>
            <a:lvl1pPr marL="0" indent="0">
              <a:buNone/>
              <a:defRPr sz="2600" b="1" i="0" baseline="0">
                <a:solidFill>
                  <a:srgbClr val="2E008B"/>
                </a:solidFill>
                <a:latin typeface="Calibri"/>
                <a:ea typeface="Microsoft JhengHei" panose="020B0604030504040204" pitchFamily="34" charset="-120"/>
                <a:cs typeface="Calibri"/>
              </a:defRPr>
            </a:lvl1pPr>
          </a:lstStyle>
          <a:p>
            <a:pPr lvl="0"/>
            <a:r>
              <a:rPr lang="en-US" dirty="0" smtClean="0"/>
              <a:t>Section Title in Calibri Bold 26 </a:t>
            </a:r>
            <a:r>
              <a:rPr lang="en-US" dirty="0" err="1" smtClean="0"/>
              <a:t>pt</a:t>
            </a:r>
            <a:endParaRPr lang="en-US" dirty="0"/>
          </a:p>
        </p:txBody>
      </p:sp>
      <p:sp>
        <p:nvSpPr>
          <p:cNvPr id="14" name="Text Placeholder 4"/>
          <p:cNvSpPr>
            <a:spLocks noGrp="1"/>
          </p:cNvSpPr>
          <p:nvPr>
            <p:ph type="body" sz="quarter" idx="13" hasCustomPrompt="1"/>
          </p:nvPr>
        </p:nvSpPr>
        <p:spPr>
          <a:xfrm>
            <a:off x="540000" y="1774157"/>
            <a:ext cx="8075097"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en-US" dirty="0" smtClean="0"/>
              <a:t>1st level set in Calibri Regular 21 </a:t>
            </a:r>
            <a:r>
              <a:rPr lang="en-US" dirty="0" err="1" smtClean="0"/>
              <a:t>pt</a:t>
            </a:r>
            <a:endParaRPr lang="en-US" dirty="0"/>
          </a:p>
        </p:txBody>
      </p:sp>
      <p:sp>
        <p:nvSpPr>
          <p:cNvPr id="16" name="Text Placeholder 4"/>
          <p:cNvSpPr>
            <a:spLocks noGrp="1"/>
          </p:cNvSpPr>
          <p:nvPr>
            <p:ph type="body" sz="quarter" idx="14" hasCustomPrompt="1"/>
          </p:nvPr>
        </p:nvSpPr>
        <p:spPr>
          <a:xfrm>
            <a:off x="540001" y="2384509"/>
            <a:ext cx="8081202"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en-US" dirty="0" smtClean="0"/>
              <a:t>2nd  level set in Calibri Regular 17 </a:t>
            </a:r>
            <a:r>
              <a:rPr lang="en-US" dirty="0" err="1" smtClean="0"/>
              <a:t>pt</a:t>
            </a:r>
            <a:endParaRPr lang="en-US" dirty="0"/>
          </a:p>
        </p:txBody>
      </p:sp>
      <p:sp>
        <p:nvSpPr>
          <p:cNvPr id="17" name="Text Placeholder 4"/>
          <p:cNvSpPr>
            <a:spLocks noGrp="1"/>
          </p:cNvSpPr>
          <p:nvPr>
            <p:ph type="body" sz="quarter" idx="15" hasCustomPrompt="1"/>
          </p:nvPr>
        </p:nvSpPr>
        <p:spPr>
          <a:xfrm>
            <a:off x="540000" y="2994861"/>
            <a:ext cx="8075097"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en-US" dirty="0" smtClean="0"/>
              <a:t>3rd level set in Calibri Regular 12 </a:t>
            </a:r>
            <a:r>
              <a:rPr lang="en-US" dirty="0" err="1" smtClean="0"/>
              <a:t>pt</a:t>
            </a:r>
            <a:endParaRPr lang="en-US" dirty="0"/>
          </a:p>
        </p:txBody>
      </p:sp>
      <p:sp>
        <p:nvSpPr>
          <p:cNvPr id="18" name="Text Placeholder 4"/>
          <p:cNvSpPr>
            <a:spLocks noGrp="1"/>
          </p:cNvSpPr>
          <p:nvPr>
            <p:ph type="body" sz="quarter" idx="19" hasCustomPrompt="1"/>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en-US" dirty="0" smtClean="0"/>
              <a:t>Footnote set in Calibri 8 </a:t>
            </a:r>
            <a:r>
              <a:rPr lang="en-US" dirty="0" err="1" smtClean="0"/>
              <a:t>pt</a:t>
            </a:r>
            <a:endParaRPr lang="en-US" dirty="0"/>
          </a:p>
        </p:txBody>
      </p:sp>
      <p:sp>
        <p:nvSpPr>
          <p:cNvPr id="9" name="Rectangle 29"/>
          <p:cNvSpPr txBox="1">
            <a:spLocks noChangeArrowheads="1"/>
          </p:cNvSpPr>
          <p:nvPr userDrawn="1"/>
        </p:nvSpPr>
        <p:spPr>
          <a:xfrm>
            <a:off x="8305800" y="6141118"/>
            <a:ext cx="445168" cy="371976"/>
          </a:xfrm>
          <a:prstGeom prst="rect">
            <a:avLst/>
          </a:prstGeom>
        </p:spPr>
        <p:txBody>
          <a:bodyPr/>
          <a:lstStyle>
            <a:lvl1pPr>
              <a:defRPr kumimoji="1" sz="2400">
                <a:solidFill>
                  <a:schemeClr val="tx1"/>
                </a:solidFill>
                <a:latin typeface="Arial" panose="020B0604020202020204" pitchFamily="34" charset="0"/>
                <a:ea typeface="MS PGothic" panose="020B0600070205080204" pitchFamily="34" charset="-128"/>
              </a:defRPr>
            </a:lvl1pPr>
            <a:lvl2pPr marL="742950" indent="-285750">
              <a:defRPr kumimoji="1" sz="2400">
                <a:solidFill>
                  <a:schemeClr val="tx1"/>
                </a:solidFill>
                <a:latin typeface="Arial" panose="020B0604020202020204" pitchFamily="34" charset="0"/>
                <a:ea typeface="MS PGothic" panose="020B0600070205080204" pitchFamily="34" charset="-128"/>
              </a:defRPr>
            </a:lvl2pPr>
            <a:lvl3pPr marL="1143000" indent="-228600">
              <a:defRPr kumimoji="1" sz="2400">
                <a:solidFill>
                  <a:schemeClr val="tx1"/>
                </a:solidFill>
                <a:latin typeface="Arial" panose="020B0604020202020204" pitchFamily="34" charset="0"/>
                <a:ea typeface="MS PGothic" panose="020B0600070205080204" pitchFamily="34" charset="-128"/>
              </a:defRPr>
            </a:lvl3pPr>
            <a:lvl4pPr marL="1600200" indent="-228600">
              <a:defRPr kumimoji="1" sz="2400">
                <a:solidFill>
                  <a:schemeClr val="tx1"/>
                </a:solidFill>
                <a:latin typeface="Arial" panose="020B0604020202020204" pitchFamily="34" charset="0"/>
                <a:ea typeface="MS PGothic" panose="020B0600070205080204" pitchFamily="34" charset="-128"/>
              </a:defRPr>
            </a:lvl4pPr>
            <a:lvl5pPr marL="2057400" indent="-228600">
              <a:defRPr kumimoji="1"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9pPr>
          </a:lstStyle>
          <a:p>
            <a:pPr>
              <a:defRPr/>
            </a:pPr>
            <a:fld id="{954FBD0F-93A3-46F2-B929-EF4F4A3C1149}" type="slidenum">
              <a:rPr lang="en-US" altLang="zh-TW" sz="1000" b="1" smtClean="0">
                <a:solidFill>
                  <a:srgbClr val="171616">
                    <a:lumMod val="75000"/>
                    <a:lumOff val="25000"/>
                  </a:srgbClr>
                </a:solidFill>
                <a:latin typeface="Calibri"/>
                <a:ea typeface="Microsoft JhengHei" panose="020B0604030504040204" pitchFamily="34" charset="-120"/>
                <a:cs typeface="Calibri"/>
              </a:rPr>
              <a:pPr>
                <a:defRPr/>
              </a:pPr>
              <a:t>‹#›</a:t>
            </a:fld>
            <a:endParaRPr lang="en-US" altLang="zh-TW" sz="1000" b="1" dirty="0" smtClean="0">
              <a:solidFill>
                <a:srgbClr val="171616">
                  <a:lumMod val="75000"/>
                  <a:lumOff val="25000"/>
                </a:srgbClr>
              </a:solidFill>
              <a:latin typeface="Calibri"/>
              <a:ea typeface="Microsoft JhengHei" panose="020B0604030504040204" pitchFamily="34" charset="-120"/>
              <a:cs typeface="Calibri"/>
            </a:endParaRPr>
          </a:p>
        </p:txBody>
      </p:sp>
    </p:spTree>
    <p:extLst>
      <p:ext uri="{BB962C8B-B14F-4D97-AF65-F5344CB8AC3E}">
        <p14:creationId xmlns:p14="http://schemas.microsoft.com/office/powerpoint/2010/main" val="23058568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Content 1b">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8" name="Text Placeholder 4"/>
          <p:cNvSpPr>
            <a:spLocks noGrp="1"/>
          </p:cNvSpPr>
          <p:nvPr>
            <p:ph type="body" sz="quarter" idx="12" hasCustomPrompt="1"/>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2E008B"/>
                </a:solidFill>
                <a:latin typeface="Calibri"/>
                <a:ea typeface="Microsoft JhengHei" panose="020B0604030504040204" pitchFamily="34" charset="-120"/>
                <a:cs typeface="Calibri"/>
              </a:defRPr>
            </a:lvl1pPr>
          </a:lstStyle>
          <a:p>
            <a:pPr lvl="0"/>
            <a:r>
              <a:rPr lang="en-US" dirty="0" smtClean="0"/>
              <a:t>Section Title in Calibri Bold 26 </a:t>
            </a:r>
            <a:r>
              <a:rPr lang="en-US" dirty="0" err="1" smtClean="0"/>
              <a:t>pt</a:t>
            </a:r>
            <a:endParaRPr lang="en-US" dirty="0" smtClean="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smtClean="0"/>
              <a:t>(2 lines)</a:t>
            </a:r>
          </a:p>
          <a:p>
            <a:pPr lvl="0"/>
            <a:endParaRPr lang="en-US" dirty="0"/>
          </a:p>
        </p:txBody>
      </p:sp>
      <p:sp>
        <p:nvSpPr>
          <p:cNvPr id="10" name="Text Placeholder 4"/>
          <p:cNvSpPr>
            <a:spLocks noGrp="1"/>
          </p:cNvSpPr>
          <p:nvPr>
            <p:ph type="body" sz="quarter" idx="13" hasCustomPrompt="1"/>
          </p:nvPr>
        </p:nvSpPr>
        <p:spPr>
          <a:xfrm>
            <a:off x="540000" y="2251908"/>
            <a:ext cx="8068991"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en-US" dirty="0" smtClean="0"/>
              <a:t>1st level set in Calibri Regular 21 </a:t>
            </a:r>
            <a:r>
              <a:rPr lang="en-US" dirty="0" err="1" smtClean="0"/>
              <a:t>pt</a:t>
            </a:r>
            <a:endParaRPr lang="en-US" dirty="0"/>
          </a:p>
        </p:txBody>
      </p:sp>
      <p:sp>
        <p:nvSpPr>
          <p:cNvPr id="11" name="Text Placeholder 4"/>
          <p:cNvSpPr>
            <a:spLocks noGrp="1"/>
          </p:cNvSpPr>
          <p:nvPr>
            <p:ph type="body" sz="quarter" idx="14" hasCustomPrompt="1"/>
          </p:nvPr>
        </p:nvSpPr>
        <p:spPr>
          <a:xfrm>
            <a:off x="540000" y="2862260"/>
            <a:ext cx="8068991"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en-US" dirty="0" smtClean="0"/>
              <a:t>2nd  level set in Calibri Regular 17 </a:t>
            </a:r>
            <a:r>
              <a:rPr lang="en-US" dirty="0" err="1" smtClean="0"/>
              <a:t>pt</a:t>
            </a:r>
            <a:endParaRPr lang="en-US" dirty="0"/>
          </a:p>
        </p:txBody>
      </p:sp>
      <p:sp>
        <p:nvSpPr>
          <p:cNvPr id="12" name="Text Placeholder 4"/>
          <p:cNvSpPr>
            <a:spLocks noGrp="1"/>
          </p:cNvSpPr>
          <p:nvPr>
            <p:ph type="body" sz="quarter" idx="15" hasCustomPrompt="1"/>
          </p:nvPr>
        </p:nvSpPr>
        <p:spPr>
          <a:xfrm>
            <a:off x="540000" y="3472612"/>
            <a:ext cx="8062885"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en-US" dirty="0" smtClean="0"/>
              <a:t>3rd level set in Calibri Regular 12 </a:t>
            </a:r>
            <a:r>
              <a:rPr lang="en-US" dirty="0" err="1" smtClean="0"/>
              <a:t>pt</a:t>
            </a:r>
            <a:endParaRPr lang="en-US" dirty="0"/>
          </a:p>
        </p:txBody>
      </p:sp>
      <p:sp>
        <p:nvSpPr>
          <p:cNvPr id="14" name="Text Placeholder 4"/>
          <p:cNvSpPr>
            <a:spLocks noGrp="1"/>
          </p:cNvSpPr>
          <p:nvPr>
            <p:ph type="body" sz="quarter" idx="19" hasCustomPrompt="1"/>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en-US" dirty="0" smtClean="0"/>
              <a:t>Footnote set in Calibri 8 </a:t>
            </a:r>
            <a:r>
              <a:rPr lang="en-US" dirty="0" err="1" smtClean="0"/>
              <a:t>pt</a:t>
            </a:r>
            <a:endParaRPr lang="en-US" dirty="0"/>
          </a:p>
        </p:txBody>
      </p:sp>
      <p:sp>
        <p:nvSpPr>
          <p:cNvPr id="9" name="Rectangle 29"/>
          <p:cNvSpPr txBox="1">
            <a:spLocks noChangeArrowheads="1"/>
          </p:cNvSpPr>
          <p:nvPr userDrawn="1"/>
        </p:nvSpPr>
        <p:spPr>
          <a:xfrm>
            <a:off x="8305800" y="6141118"/>
            <a:ext cx="445168" cy="371976"/>
          </a:xfrm>
          <a:prstGeom prst="rect">
            <a:avLst/>
          </a:prstGeom>
        </p:spPr>
        <p:txBody>
          <a:bodyPr/>
          <a:lstStyle>
            <a:lvl1pPr>
              <a:defRPr kumimoji="1" sz="2400">
                <a:solidFill>
                  <a:schemeClr val="tx1"/>
                </a:solidFill>
                <a:latin typeface="Arial" panose="020B0604020202020204" pitchFamily="34" charset="0"/>
                <a:ea typeface="MS PGothic" panose="020B0600070205080204" pitchFamily="34" charset="-128"/>
              </a:defRPr>
            </a:lvl1pPr>
            <a:lvl2pPr marL="742950" indent="-285750">
              <a:defRPr kumimoji="1" sz="2400">
                <a:solidFill>
                  <a:schemeClr val="tx1"/>
                </a:solidFill>
                <a:latin typeface="Arial" panose="020B0604020202020204" pitchFamily="34" charset="0"/>
                <a:ea typeface="MS PGothic" panose="020B0600070205080204" pitchFamily="34" charset="-128"/>
              </a:defRPr>
            </a:lvl2pPr>
            <a:lvl3pPr marL="1143000" indent="-228600">
              <a:defRPr kumimoji="1" sz="2400">
                <a:solidFill>
                  <a:schemeClr val="tx1"/>
                </a:solidFill>
                <a:latin typeface="Arial" panose="020B0604020202020204" pitchFamily="34" charset="0"/>
                <a:ea typeface="MS PGothic" panose="020B0600070205080204" pitchFamily="34" charset="-128"/>
              </a:defRPr>
            </a:lvl3pPr>
            <a:lvl4pPr marL="1600200" indent="-228600">
              <a:defRPr kumimoji="1" sz="2400">
                <a:solidFill>
                  <a:schemeClr val="tx1"/>
                </a:solidFill>
                <a:latin typeface="Arial" panose="020B0604020202020204" pitchFamily="34" charset="0"/>
                <a:ea typeface="MS PGothic" panose="020B0600070205080204" pitchFamily="34" charset="-128"/>
              </a:defRPr>
            </a:lvl4pPr>
            <a:lvl5pPr marL="2057400" indent="-228600">
              <a:defRPr kumimoji="1"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9pPr>
          </a:lstStyle>
          <a:p>
            <a:pPr>
              <a:defRPr/>
            </a:pPr>
            <a:fld id="{954FBD0F-93A3-46F2-B929-EF4F4A3C1149}" type="slidenum">
              <a:rPr lang="en-US" altLang="zh-TW" sz="1000" b="1" smtClean="0">
                <a:solidFill>
                  <a:srgbClr val="171616">
                    <a:lumMod val="75000"/>
                    <a:lumOff val="25000"/>
                  </a:srgbClr>
                </a:solidFill>
                <a:latin typeface="Calibri"/>
                <a:ea typeface="Microsoft JhengHei" panose="020B0604030504040204" pitchFamily="34" charset="-120"/>
                <a:cs typeface="Calibri"/>
              </a:rPr>
              <a:pPr>
                <a:defRPr/>
              </a:pPr>
              <a:t>‹#›</a:t>
            </a:fld>
            <a:endParaRPr lang="en-US" altLang="zh-TW" sz="1000" b="1" dirty="0" smtClean="0">
              <a:solidFill>
                <a:srgbClr val="171616">
                  <a:lumMod val="75000"/>
                  <a:lumOff val="25000"/>
                </a:srgbClr>
              </a:solidFill>
              <a:latin typeface="Calibri"/>
              <a:ea typeface="Microsoft JhengHei" panose="020B0604030504040204" pitchFamily="34" charset="-120"/>
              <a:cs typeface="Calibri"/>
            </a:endParaRPr>
          </a:p>
        </p:txBody>
      </p:sp>
    </p:spTree>
    <p:extLst>
      <p:ext uri="{BB962C8B-B14F-4D97-AF65-F5344CB8AC3E}">
        <p14:creationId xmlns:p14="http://schemas.microsoft.com/office/powerpoint/2010/main" val="41616447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Divider 1">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4" name="Text Placeholder 4"/>
          <p:cNvSpPr>
            <a:spLocks noGrp="1"/>
          </p:cNvSpPr>
          <p:nvPr>
            <p:ph type="body" sz="quarter" idx="12" hasCustomPrompt="1"/>
          </p:nvPr>
        </p:nvSpPr>
        <p:spPr>
          <a:xfrm>
            <a:off x="540000" y="1828800"/>
            <a:ext cx="5491162" cy="882650"/>
          </a:xfrm>
          <a:prstGeom prst="rect">
            <a:avLst/>
          </a:prstGeom>
        </p:spPr>
        <p:txBody>
          <a:bodyPr/>
          <a:lstStyle>
            <a:lvl1pPr marL="0" indent="0">
              <a:buNone/>
              <a:defRPr sz="2600" b="1" i="0" baseline="0">
                <a:solidFill>
                  <a:schemeClr val="bg1"/>
                </a:solidFill>
                <a:latin typeface="Calibri"/>
                <a:ea typeface="Microsoft JhengHei" panose="020B0604030504040204" pitchFamily="34" charset="-120"/>
                <a:cs typeface="Calibri"/>
              </a:defRPr>
            </a:lvl1pPr>
          </a:lstStyle>
          <a:p>
            <a:pPr lvl="0"/>
            <a:r>
              <a:rPr lang="en-US" dirty="0" smtClean="0"/>
              <a:t>Section Title in Calibri 26 </a:t>
            </a:r>
            <a:r>
              <a:rPr lang="en-US" dirty="0" err="1" smtClean="0"/>
              <a:t>pts</a:t>
            </a:r>
            <a:endParaRPr lang="en-US" dirty="0"/>
          </a:p>
        </p:txBody>
      </p:sp>
    </p:spTree>
    <p:extLst>
      <p:ext uri="{BB962C8B-B14F-4D97-AF65-F5344CB8AC3E}">
        <p14:creationId xmlns:p14="http://schemas.microsoft.com/office/powerpoint/2010/main" val="35358317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Content 1a">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8" name="Text Placeholder 4"/>
          <p:cNvSpPr>
            <a:spLocks noGrp="1"/>
          </p:cNvSpPr>
          <p:nvPr>
            <p:ph type="body" sz="quarter" idx="12" hasCustomPrompt="1"/>
          </p:nvPr>
        </p:nvSpPr>
        <p:spPr>
          <a:xfrm>
            <a:off x="540000" y="706605"/>
            <a:ext cx="8075097" cy="457200"/>
          </a:xfrm>
          <a:prstGeom prst="rect">
            <a:avLst/>
          </a:prstGeom>
        </p:spPr>
        <p:txBody>
          <a:bodyPr/>
          <a:lstStyle>
            <a:lvl1pPr marL="0" indent="0">
              <a:buNone/>
              <a:defRPr sz="2600" b="1" i="0" baseline="0">
                <a:solidFill>
                  <a:srgbClr val="2E008B"/>
                </a:solidFill>
                <a:latin typeface="Calibri"/>
                <a:ea typeface="Microsoft JhengHei" panose="020B0604030504040204" pitchFamily="34" charset="-120"/>
                <a:cs typeface="Calibri"/>
              </a:defRPr>
            </a:lvl1pPr>
          </a:lstStyle>
          <a:p>
            <a:pPr lvl="0"/>
            <a:r>
              <a:rPr lang="en-US" dirty="0" smtClean="0"/>
              <a:t>Section Title in Calibri Bold 26 </a:t>
            </a:r>
            <a:r>
              <a:rPr lang="en-US" dirty="0" err="1" smtClean="0"/>
              <a:t>pt</a:t>
            </a:r>
            <a:endParaRPr lang="en-US" dirty="0"/>
          </a:p>
        </p:txBody>
      </p:sp>
      <p:sp>
        <p:nvSpPr>
          <p:cNvPr id="14" name="Text Placeholder 4"/>
          <p:cNvSpPr>
            <a:spLocks noGrp="1"/>
          </p:cNvSpPr>
          <p:nvPr>
            <p:ph type="body" sz="quarter" idx="13" hasCustomPrompt="1"/>
          </p:nvPr>
        </p:nvSpPr>
        <p:spPr>
          <a:xfrm>
            <a:off x="540000" y="1774157"/>
            <a:ext cx="8075097"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en-US" dirty="0" smtClean="0"/>
              <a:t>1st level set in Calibri Regular 21 </a:t>
            </a:r>
            <a:r>
              <a:rPr lang="en-US" dirty="0" err="1" smtClean="0"/>
              <a:t>pt</a:t>
            </a:r>
            <a:endParaRPr lang="en-US" dirty="0"/>
          </a:p>
        </p:txBody>
      </p:sp>
      <p:sp>
        <p:nvSpPr>
          <p:cNvPr id="16" name="Text Placeholder 4"/>
          <p:cNvSpPr>
            <a:spLocks noGrp="1"/>
          </p:cNvSpPr>
          <p:nvPr>
            <p:ph type="body" sz="quarter" idx="14" hasCustomPrompt="1"/>
          </p:nvPr>
        </p:nvSpPr>
        <p:spPr>
          <a:xfrm>
            <a:off x="540001" y="2384509"/>
            <a:ext cx="8081202"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en-US" dirty="0" smtClean="0"/>
              <a:t>2nd  level set in Calibri Regular 17 </a:t>
            </a:r>
            <a:r>
              <a:rPr lang="en-US" dirty="0" err="1" smtClean="0"/>
              <a:t>pt</a:t>
            </a:r>
            <a:endParaRPr lang="en-US" dirty="0"/>
          </a:p>
        </p:txBody>
      </p:sp>
      <p:sp>
        <p:nvSpPr>
          <p:cNvPr id="17" name="Text Placeholder 4"/>
          <p:cNvSpPr>
            <a:spLocks noGrp="1"/>
          </p:cNvSpPr>
          <p:nvPr>
            <p:ph type="body" sz="quarter" idx="15" hasCustomPrompt="1"/>
          </p:nvPr>
        </p:nvSpPr>
        <p:spPr>
          <a:xfrm>
            <a:off x="540000" y="2994861"/>
            <a:ext cx="8075097"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en-US" dirty="0" smtClean="0"/>
              <a:t>3rd level set in Calibri Regular 12 </a:t>
            </a:r>
            <a:r>
              <a:rPr lang="en-US" dirty="0" err="1" smtClean="0"/>
              <a:t>pt</a:t>
            </a:r>
            <a:endParaRPr lang="en-US" dirty="0"/>
          </a:p>
        </p:txBody>
      </p:sp>
      <p:sp>
        <p:nvSpPr>
          <p:cNvPr id="18" name="Text Placeholder 4"/>
          <p:cNvSpPr>
            <a:spLocks noGrp="1"/>
          </p:cNvSpPr>
          <p:nvPr>
            <p:ph type="body" sz="quarter" idx="19" hasCustomPrompt="1"/>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en-US" dirty="0" smtClean="0"/>
              <a:t>Footnote set in Calibri 8 </a:t>
            </a:r>
            <a:r>
              <a:rPr lang="en-US" dirty="0" err="1" smtClean="0"/>
              <a:t>pt</a:t>
            </a:r>
            <a:endParaRPr lang="en-US" dirty="0"/>
          </a:p>
        </p:txBody>
      </p:sp>
      <p:sp>
        <p:nvSpPr>
          <p:cNvPr id="9" name="Rectangle 29"/>
          <p:cNvSpPr txBox="1">
            <a:spLocks noChangeArrowheads="1"/>
          </p:cNvSpPr>
          <p:nvPr userDrawn="1"/>
        </p:nvSpPr>
        <p:spPr>
          <a:xfrm>
            <a:off x="8305800" y="6141118"/>
            <a:ext cx="445168" cy="371976"/>
          </a:xfrm>
          <a:prstGeom prst="rect">
            <a:avLst/>
          </a:prstGeom>
        </p:spPr>
        <p:txBody>
          <a:bodyPr/>
          <a:lstStyle>
            <a:lvl1pPr>
              <a:defRPr kumimoji="1" sz="2400">
                <a:solidFill>
                  <a:schemeClr val="tx1"/>
                </a:solidFill>
                <a:latin typeface="Arial" panose="020B0604020202020204" pitchFamily="34" charset="0"/>
                <a:ea typeface="MS PGothic" panose="020B0600070205080204" pitchFamily="34" charset="-128"/>
              </a:defRPr>
            </a:lvl1pPr>
            <a:lvl2pPr marL="742950" indent="-285750">
              <a:defRPr kumimoji="1" sz="2400">
                <a:solidFill>
                  <a:schemeClr val="tx1"/>
                </a:solidFill>
                <a:latin typeface="Arial" panose="020B0604020202020204" pitchFamily="34" charset="0"/>
                <a:ea typeface="MS PGothic" panose="020B0600070205080204" pitchFamily="34" charset="-128"/>
              </a:defRPr>
            </a:lvl2pPr>
            <a:lvl3pPr marL="1143000" indent="-228600">
              <a:defRPr kumimoji="1" sz="2400">
                <a:solidFill>
                  <a:schemeClr val="tx1"/>
                </a:solidFill>
                <a:latin typeface="Arial" panose="020B0604020202020204" pitchFamily="34" charset="0"/>
                <a:ea typeface="MS PGothic" panose="020B0600070205080204" pitchFamily="34" charset="-128"/>
              </a:defRPr>
            </a:lvl3pPr>
            <a:lvl4pPr marL="1600200" indent="-228600">
              <a:defRPr kumimoji="1" sz="2400">
                <a:solidFill>
                  <a:schemeClr val="tx1"/>
                </a:solidFill>
                <a:latin typeface="Arial" panose="020B0604020202020204" pitchFamily="34" charset="0"/>
                <a:ea typeface="MS PGothic" panose="020B0600070205080204" pitchFamily="34" charset="-128"/>
              </a:defRPr>
            </a:lvl4pPr>
            <a:lvl5pPr marL="2057400" indent="-228600">
              <a:defRPr kumimoji="1"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9pPr>
          </a:lstStyle>
          <a:p>
            <a:pPr>
              <a:defRPr/>
            </a:pPr>
            <a:fld id="{954FBD0F-93A3-46F2-B929-EF4F4A3C1149}" type="slidenum">
              <a:rPr lang="en-US" altLang="zh-TW" sz="1000" b="1" smtClean="0">
                <a:solidFill>
                  <a:srgbClr val="171616">
                    <a:lumMod val="75000"/>
                    <a:lumOff val="25000"/>
                  </a:srgbClr>
                </a:solidFill>
                <a:latin typeface="Calibri"/>
                <a:ea typeface="Microsoft JhengHei" panose="020B0604030504040204" pitchFamily="34" charset="-120"/>
                <a:cs typeface="Calibri"/>
              </a:rPr>
              <a:pPr>
                <a:defRPr/>
              </a:pPr>
              <a:t>‹#›</a:t>
            </a:fld>
            <a:endParaRPr lang="en-US" altLang="zh-TW" sz="1000" b="1" dirty="0" smtClean="0">
              <a:solidFill>
                <a:srgbClr val="171616">
                  <a:lumMod val="75000"/>
                  <a:lumOff val="25000"/>
                </a:srgbClr>
              </a:solidFill>
              <a:latin typeface="Calibri"/>
              <a:ea typeface="Microsoft JhengHei" panose="020B0604030504040204" pitchFamily="34" charset="-120"/>
              <a:cs typeface="Calibri"/>
            </a:endParaRPr>
          </a:p>
        </p:txBody>
      </p:sp>
    </p:spTree>
    <p:extLst>
      <p:ext uri="{BB962C8B-B14F-4D97-AF65-F5344CB8AC3E}">
        <p14:creationId xmlns:p14="http://schemas.microsoft.com/office/powerpoint/2010/main" val="31205045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Content 1b">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8" name="Text Placeholder 4"/>
          <p:cNvSpPr>
            <a:spLocks noGrp="1"/>
          </p:cNvSpPr>
          <p:nvPr>
            <p:ph type="body" sz="quarter" idx="12" hasCustomPrompt="1"/>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4C2683"/>
                </a:solidFill>
                <a:latin typeface="Calibri"/>
                <a:ea typeface="Microsoft JhengHei" panose="020B0604030504040204" pitchFamily="34" charset="-120"/>
                <a:cs typeface="Calibri"/>
              </a:defRPr>
            </a:lvl1pPr>
          </a:lstStyle>
          <a:p>
            <a:pPr lvl="0"/>
            <a:r>
              <a:rPr lang="en-US" dirty="0" smtClean="0"/>
              <a:t>Section Title in Calibri Bold 26 </a:t>
            </a:r>
            <a:r>
              <a:rPr lang="en-US" dirty="0" err="1" smtClean="0"/>
              <a:t>pt</a:t>
            </a:r>
            <a:endParaRPr lang="en-US" dirty="0" smtClean="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smtClean="0"/>
              <a:t>(2 lines)</a:t>
            </a:r>
          </a:p>
          <a:p>
            <a:pPr lvl="0"/>
            <a:endParaRPr lang="en-US" dirty="0"/>
          </a:p>
        </p:txBody>
      </p:sp>
      <p:sp>
        <p:nvSpPr>
          <p:cNvPr id="10" name="Text Placeholder 4"/>
          <p:cNvSpPr>
            <a:spLocks noGrp="1"/>
          </p:cNvSpPr>
          <p:nvPr>
            <p:ph type="body" sz="quarter" idx="13" hasCustomPrompt="1"/>
          </p:nvPr>
        </p:nvSpPr>
        <p:spPr>
          <a:xfrm>
            <a:off x="540000" y="2251908"/>
            <a:ext cx="8068991" cy="457200"/>
          </a:xfrm>
          <a:prstGeom prst="rect">
            <a:avLst/>
          </a:prstGeom>
        </p:spPr>
        <p:txBody>
          <a:bodyPr/>
          <a:lstStyle>
            <a:lvl1pPr marL="0" indent="0">
              <a:buNone/>
              <a:defRPr sz="2100" b="0" i="0" baseline="0">
                <a:solidFill>
                  <a:srgbClr val="4C2683"/>
                </a:solidFill>
                <a:latin typeface="Calibri"/>
                <a:ea typeface="Microsoft JhengHei" panose="020B0604030504040204" pitchFamily="34" charset="-120"/>
                <a:cs typeface="Calibri"/>
              </a:defRPr>
            </a:lvl1pPr>
          </a:lstStyle>
          <a:p>
            <a:pPr lvl="0"/>
            <a:r>
              <a:rPr lang="en-US" dirty="0" smtClean="0"/>
              <a:t>1st level set in Calibri Regular 21 </a:t>
            </a:r>
            <a:r>
              <a:rPr lang="en-US" dirty="0" err="1" smtClean="0"/>
              <a:t>pt</a:t>
            </a:r>
            <a:endParaRPr lang="en-US" dirty="0"/>
          </a:p>
        </p:txBody>
      </p:sp>
      <p:sp>
        <p:nvSpPr>
          <p:cNvPr id="11" name="Text Placeholder 4"/>
          <p:cNvSpPr>
            <a:spLocks noGrp="1"/>
          </p:cNvSpPr>
          <p:nvPr>
            <p:ph type="body" sz="quarter" idx="14" hasCustomPrompt="1"/>
          </p:nvPr>
        </p:nvSpPr>
        <p:spPr>
          <a:xfrm>
            <a:off x="540000" y="2862260"/>
            <a:ext cx="8068991" cy="457200"/>
          </a:xfrm>
          <a:prstGeom prst="rect">
            <a:avLst/>
          </a:prstGeom>
        </p:spPr>
        <p:txBody>
          <a:bodyPr/>
          <a:lstStyle>
            <a:lvl1pPr marL="0" indent="0">
              <a:buNone/>
              <a:defRPr sz="1700" b="0" i="0" baseline="0">
                <a:solidFill>
                  <a:srgbClr val="4C2683"/>
                </a:solidFill>
                <a:latin typeface="Calibri"/>
                <a:ea typeface="Microsoft JhengHei" panose="020B0604030504040204" pitchFamily="34" charset="-120"/>
                <a:cs typeface="Calibri"/>
              </a:defRPr>
            </a:lvl1pPr>
          </a:lstStyle>
          <a:p>
            <a:pPr lvl="0"/>
            <a:r>
              <a:rPr lang="en-US" dirty="0" smtClean="0"/>
              <a:t>2nd  level set in Calibri Regular 17 </a:t>
            </a:r>
            <a:r>
              <a:rPr lang="en-US" dirty="0" err="1" smtClean="0"/>
              <a:t>pt</a:t>
            </a:r>
            <a:endParaRPr lang="en-US" dirty="0"/>
          </a:p>
        </p:txBody>
      </p:sp>
      <p:sp>
        <p:nvSpPr>
          <p:cNvPr id="12" name="Text Placeholder 4"/>
          <p:cNvSpPr>
            <a:spLocks noGrp="1"/>
          </p:cNvSpPr>
          <p:nvPr>
            <p:ph type="body" sz="quarter" idx="15" hasCustomPrompt="1"/>
          </p:nvPr>
        </p:nvSpPr>
        <p:spPr>
          <a:xfrm>
            <a:off x="540000" y="3472612"/>
            <a:ext cx="8062885" cy="457200"/>
          </a:xfrm>
          <a:prstGeom prst="rect">
            <a:avLst/>
          </a:prstGeom>
        </p:spPr>
        <p:txBody>
          <a:bodyPr/>
          <a:lstStyle>
            <a:lvl1pPr marL="0" indent="0">
              <a:buNone/>
              <a:defRPr sz="1200" b="0" i="0" baseline="0">
                <a:solidFill>
                  <a:srgbClr val="4C2683"/>
                </a:solidFill>
                <a:latin typeface="Calibri"/>
                <a:ea typeface="Microsoft JhengHei" panose="020B0604030504040204" pitchFamily="34" charset="-120"/>
                <a:cs typeface="Calibri"/>
              </a:defRPr>
            </a:lvl1pPr>
          </a:lstStyle>
          <a:p>
            <a:pPr lvl="0"/>
            <a:r>
              <a:rPr lang="en-US" dirty="0" smtClean="0"/>
              <a:t>3rd level set in Calibri Regular 12 </a:t>
            </a:r>
            <a:r>
              <a:rPr lang="en-US" dirty="0" err="1" smtClean="0"/>
              <a:t>pt</a:t>
            </a:r>
            <a:endParaRPr lang="en-US" dirty="0"/>
          </a:p>
        </p:txBody>
      </p:sp>
      <p:sp>
        <p:nvSpPr>
          <p:cNvPr id="14" name="Text Placeholder 4"/>
          <p:cNvSpPr>
            <a:spLocks noGrp="1"/>
          </p:cNvSpPr>
          <p:nvPr>
            <p:ph type="body" sz="quarter" idx="19" hasCustomPrompt="1"/>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en-US" dirty="0" smtClean="0"/>
              <a:t>Footnote set in Calibri 8 </a:t>
            </a:r>
            <a:r>
              <a:rPr lang="en-US" dirty="0" err="1" smtClean="0"/>
              <a:t>pt</a:t>
            </a:r>
            <a:endParaRPr lang="en-US" dirty="0"/>
          </a:p>
        </p:txBody>
      </p:sp>
      <p:sp>
        <p:nvSpPr>
          <p:cNvPr id="9" name="Rectangle 29"/>
          <p:cNvSpPr txBox="1">
            <a:spLocks noChangeArrowheads="1"/>
          </p:cNvSpPr>
          <p:nvPr userDrawn="1"/>
        </p:nvSpPr>
        <p:spPr>
          <a:xfrm>
            <a:off x="8305800" y="6141118"/>
            <a:ext cx="445168" cy="371976"/>
          </a:xfrm>
          <a:prstGeom prst="rect">
            <a:avLst/>
          </a:prstGeom>
        </p:spPr>
        <p:txBody>
          <a:bodyPr/>
          <a:lstStyle>
            <a:lvl1pPr>
              <a:defRPr kumimoji="1" sz="2400">
                <a:solidFill>
                  <a:schemeClr val="tx1"/>
                </a:solidFill>
                <a:latin typeface="Arial" panose="020B0604020202020204" pitchFamily="34" charset="0"/>
                <a:ea typeface="MS PGothic" panose="020B0600070205080204" pitchFamily="34" charset="-128"/>
              </a:defRPr>
            </a:lvl1pPr>
            <a:lvl2pPr marL="742950" indent="-285750">
              <a:defRPr kumimoji="1" sz="2400">
                <a:solidFill>
                  <a:schemeClr val="tx1"/>
                </a:solidFill>
                <a:latin typeface="Arial" panose="020B0604020202020204" pitchFamily="34" charset="0"/>
                <a:ea typeface="MS PGothic" panose="020B0600070205080204" pitchFamily="34" charset="-128"/>
              </a:defRPr>
            </a:lvl2pPr>
            <a:lvl3pPr marL="1143000" indent="-228600">
              <a:defRPr kumimoji="1" sz="2400">
                <a:solidFill>
                  <a:schemeClr val="tx1"/>
                </a:solidFill>
                <a:latin typeface="Arial" panose="020B0604020202020204" pitchFamily="34" charset="0"/>
                <a:ea typeface="MS PGothic" panose="020B0600070205080204" pitchFamily="34" charset="-128"/>
              </a:defRPr>
            </a:lvl3pPr>
            <a:lvl4pPr marL="1600200" indent="-228600">
              <a:defRPr kumimoji="1" sz="2400">
                <a:solidFill>
                  <a:schemeClr val="tx1"/>
                </a:solidFill>
                <a:latin typeface="Arial" panose="020B0604020202020204" pitchFamily="34" charset="0"/>
                <a:ea typeface="MS PGothic" panose="020B0600070205080204" pitchFamily="34" charset="-128"/>
              </a:defRPr>
            </a:lvl4pPr>
            <a:lvl5pPr marL="2057400" indent="-228600">
              <a:defRPr kumimoji="1"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9pPr>
          </a:lstStyle>
          <a:p>
            <a:pPr>
              <a:defRPr/>
            </a:pPr>
            <a:fld id="{954FBD0F-93A3-46F2-B929-EF4F4A3C1149}" type="slidenum">
              <a:rPr lang="en-US" altLang="zh-TW" sz="1000" b="1" smtClean="0">
                <a:solidFill>
                  <a:srgbClr val="171616">
                    <a:lumMod val="75000"/>
                    <a:lumOff val="25000"/>
                  </a:srgbClr>
                </a:solidFill>
                <a:latin typeface="Calibri"/>
                <a:ea typeface="Microsoft JhengHei" panose="020B0604030504040204" pitchFamily="34" charset="-120"/>
                <a:cs typeface="Calibri"/>
              </a:rPr>
              <a:pPr>
                <a:defRPr/>
              </a:pPr>
              <a:t>‹#›</a:t>
            </a:fld>
            <a:endParaRPr lang="en-US" altLang="zh-TW" sz="1000" b="1" dirty="0" smtClean="0">
              <a:solidFill>
                <a:srgbClr val="171616">
                  <a:lumMod val="75000"/>
                  <a:lumOff val="25000"/>
                </a:srgbClr>
              </a:solidFill>
              <a:latin typeface="Calibri"/>
              <a:ea typeface="Microsoft JhengHei" panose="020B0604030504040204" pitchFamily="34" charset="-120"/>
              <a:cs typeface="Calibri"/>
            </a:endParaRPr>
          </a:p>
        </p:txBody>
      </p:sp>
    </p:spTree>
    <p:extLst>
      <p:ext uri="{BB962C8B-B14F-4D97-AF65-F5344CB8AC3E}">
        <p14:creationId xmlns:p14="http://schemas.microsoft.com/office/powerpoint/2010/main" val="1852584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83E4C30F-A056-4CA6-9E5C-C08B8E16D6C3}" type="datetimeFigureOut">
              <a:rPr lang="zh-TW" altLang="en-US" smtClean="0"/>
              <a:t>2019/6/24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68904D9-6542-4BCF-8BE7-49D8E51AFCCB}" type="slidenum">
              <a:rPr lang="zh-TW" altLang="en-US" smtClean="0"/>
              <a:t>‹#›</a:t>
            </a:fld>
            <a:endParaRPr lang="zh-TW" altLang="en-US"/>
          </a:p>
        </p:txBody>
      </p:sp>
    </p:spTree>
    <p:extLst>
      <p:ext uri="{BB962C8B-B14F-4D97-AF65-F5344CB8AC3E}">
        <p14:creationId xmlns:p14="http://schemas.microsoft.com/office/powerpoint/2010/main" val="181270593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Divider 1">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4" name="Text Placeholder 4"/>
          <p:cNvSpPr>
            <a:spLocks noGrp="1"/>
          </p:cNvSpPr>
          <p:nvPr>
            <p:ph type="body" sz="quarter" idx="12" hasCustomPrompt="1"/>
          </p:nvPr>
        </p:nvSpPr>
        <p:spPr>
          <a:xfrm>
            <a:off x="540000" y="1828800"/>
            <a:ext cx="5491162" cy="882650"/>
          </a:xfrm>
          <a:prstGeom prst="rect">
            <a:avLst/>
          </a:prstGeom>
        </p:spPr>
        <p:txBody>
          <a:bodyPr/>
          <a:lstStyle>
            <a:lvl1pPr marL="0" indent="0">
              <a:buNone/>
              <a:defRPr sz="2600" b="1" i="0" baseline="0">
                <a:solidFill>
                  <a:schemeClr val="bg1"/>
                </a:solidFill>
                <a:latin typeface="Calibri"/>
                <a:ea typeface="Microsoft JhengHei" panose="020B0604030504040204" pitchFamily="34" charset="-120"/>
                <a:cs typeface="Calibri"/>
              </a:defRPr>
            </a:lvl1pPr>
          </a:lstStyle>
          <a:p>
            <a:pPr lvl="0"/>
            <a:r>
              <a:rPr lang="en-US" dirty="0" smtClean="0"/>
              <a:t>Section Title in Calibri Bold 26 </a:t>
            </a:r>
            <a:r>
              <a:rPr lang="en-US" dirty="0" err="1" smtClean="0"/>
              <a:t>pts</a:t>
            </a:r>
            <a:endParaRPr lang="en-US" dirty="0"/>
          </a:p>
        </p:txBody>
      </p:sp>
    </p:spTree>
    <p:extLst>
      <p:ext uri="{BB962C8B-B14F-4D97-AF65-F5344CB8AC3E}">
        <p14:creationId xmlns:p14="http://schemas.microsoft.com/office/powerpoint/2010/main" val="6068365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Content 1a">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8" name="Text Placeholder 4"/>
          <p:cNvSpPr>
            <a:spLocks noGrp="1"/>
          </p:cNvSpPr>
          <p:nvPr>
            <p:ph type="body" sz="quarter" idx="12" hasCustomPrompt="1"/>
          </p:nvPr>
        </p:nvSpPr>
        <p:spPr>
          <a:xfrm>
            <a:off x="540000" y="706605"/>
            <a:ext cx="8075097" cy="457200"/>
          </a:xfrm>
          <a:prstGeom prst="rect">
            <a:avLst/>
          </a:prstGeom>
        </p:spPr>
        <p:txBody>
          <a:bodyPr/>
          <a:lstStyle>
            <a:lvl1pPr marL="0" indent="0">
              <a:buNone/>
              <a:defRPr sz="2600" b="1" i="0" baseline="0">
                <a:solidFill>
                  <a:srgbClr val="2E008B"/>
                </a:solidFill>
                <a:latin typeface="Calibri"/>
                <a:ea typeface="Microsoft JhengHei" panose="020B0604030504040204" pitchFamily="34" charset="-120"/>
                <a:cs typeface="Calibri"/>
              </a:defRPr>
            </a:lvl1pPr>
          </a:lstStyle>
          <a:p>
            <a:pPr lvl="0"/>
            <a:r>
              <a:rPr lang="en-US" dirty="0" smtClean="0"/>
              <a:t>Section Title in Calibri Bold 26 </a:t>
            </a:r>
            <a:r>
              <a:rPr lang="en-US" dirty="0" err="1" smtClean="0"/>
              <a:t>pt</a:t>
            </a:r>
            <a:endParaRPr lang="en-US" dirty="0"/>
          </a:p>
        </p:txBody>
      </p:sp>
      <p:sp>
        <p:nvSpPr>
          <p:cNvPr id="14" name="Text Placeholder 4"/>
          <p:cNvSpPr>
            <a:spLocks noGrp="1"/>
          </p:cNvSpPr>
          <p:nvPr>
            <p:ph type="body" sz="quarter" idx="13" hasCustomPrompt="1"/>
          </p:nvPr>
        </p:nvSpPr>
        <p:spPr>
          <a:xfrm>
            <a:off x="540000" y="1774157"/>
            <a:ext cx="8075097"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en-US" dirty="0" smtClean="0"/>
              <a:t>1st level set in Calibri Regular 21 </a:t>
            </a:r>
            <a:r>
              <a:rPr lang="en-US" dirty="0" err="1" smtClean="0"/>
              <a:t>pt</a:t>
            </a:r>
            <a:endParaRPr lang="en-US" dirty="0"/>
          </a:p>
        </p:txBody>
      </p:sp>
      <p:sp>
        <p:nvSpPr>
          <p:cNvPr id="16" name="Text Placeholder 4"/>
          <p:cNvSpPr>
            <a:spLocks noGrp="1"/>
          </p:cNvSpPr>
          <p:nvPr>
            <p:ph type="body" sz="quarter" idx="14" hasCustomPrompt="1"/>
          </p:nvPr>
        </p:nvSpPr>
        <p:spPr>
          <a:xfrm>
            <a:off x="540001" y="2384509"/>
            <a:ext cx="8081202"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en-US" dirty="0" smtClean="0"/>
              <a:t>2nd  level set in Calibri Regular 17 </a:t>
            </a:r>
            <a:r>
              <a:rPr lang="en-US" dirty="0" err="1" smtClean="0"/>
              <a:t>pt</a:t>
            </a:r>
            <a:endParaRPr lang="en-US" dirty="0"/>
          </a:p>
        </p:txBody>
      </p:sp>
      <p:sp>
        <p:nvSpPr>
          <p:cNvPr id="17" name="Text Placeholder 4"/>
          <p:cNvSpPr>
            <a:spLocks noGrp="1"/>
          </p:cNvSpPr>
          <p:nvPr>
            <p:ph type="body" sz="quarter" idx="15" hasCustomPrompt="1"/>
          </p:nvPr>
        </p:nvSpPr>
        <p:spPr>
          <a:xfrm>
            <a:off x="540000" y="2994861"/>
            <a:ext cx="8075097"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en-US" dirty="0" smtClean="0"/>
              <a:t>3rd level set in Calibri Regular 12 </a:t>
            </a:r>
            <a:r>
              <a:rPr lang="en-US" dirty="0" err="1" smtClean="0"/>
              <a:t>pt</a:t>
            </a:r>
            <a:endParaRPr lang="en-US" dirty="0"/>
          </a:p>
        </p:txBody>
      </p:sp>
      <p:sp>
        <p:nvSpPr>
          <p:cNvPr id="18" name="Text Placeholder 4"/>
          <p:cNvSpPr>
            <a:spLocks noGrp="1"/>
          </p:cNvSpPr>
          <p:nvPr>
            <p:ph type="body" sz="quarter" idx="19" hasCustomPrompt="1"/>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en-US" dirty="0" smtClean="0"/>
              <a:t>Footnote set in Calibri 8 </a:t>
            </a:r>
            <a:r>
              <a:rPr lang="en-US" dirty="0" err="1" smtClean="0"/>
              <a:t>pt</a:t>
            </a:r>
            <a:endParaRPr lang="en-US" dirty="0"/>
          </a:p>
        </p:txBody>
      </p:sp>
      <p:sp>
        <p:nvSpPr>
          <p:cNvPr id="9" name="Rectangle 29"/>
          <p:cNvSpPr txBox="1">
            <a:spLocks noChangeArrowheads="1"/>
          </p:cNvSpPr>
          <p:nvPr userDrawn="1"/>
        </p:nvSpPr>
        <p:spPr>
          <a:xfrm>
            <a:off x="8305800" y="6141118"/>
            <a:ext cx="445168" cy="371976"/>
          </a:xfrm>
          <a:prstGeom prst="rect">
            <a:avLst/>
          </a:prstGeom>
        </p:spPr>
        <p:txBody>
          <a:bodyPr/>
          <a:lstStyle>
            <a:lvl1pPr>
              <a:defRPr kumimoji="1" sz="2400">
                <a:solidFill>
                  <a:schemeClr val="tx1"/>
                </a:solidFill>
                <a:latin typeface="Arial" panose="020B0604020202020204" pitchFamily="34" charset="0"/>
                <a:ea typeface="MS PGothic" panose="020B0600070205080204" pitchFamily="34" charset="-128"/>
              </a:defRPr>
            </a:lvl1pPr>
            <a:lvl2pPr marL="742950" indent="-285750">
              <a:defRPr kumimoji="1" sz="2400">
                <a:solidFill>
                  <a:schemeClr val="tx1"/>
                </a:solidFill>
                <a:latin typeface="Arial" panose="020B0604020202020204" pitchFamily="34" charset="0"/>
                <a:ea typeface="MS PGothic" panose="020B0600070205080204" pitchFamily="34" charset="-128"/>
              </a:defRPr>
            </a:lvl2pPr>
            <a:lvl3pPr marL="1143000" indent="-228600">
              <a:defRPr kumimoji="1" sz="2400">
                <a:solidFill>
                  <a:schemeClr val="tx1"/>
                </a:solidFill>
                <a:latin typeface="Arial" panose="020B0604020202020204" pitchFamily="34" charset="0"/>
                <a:ea typeface="MS PGothic" panose="020B0600070205080204" pitchFamily="34" charset="-128"/>
              </a:defRPr>
            </a:lvl3pPr>
            <a:lvl4pPr marL="1600200" indent="-228600">
              <a:defRPr kumimoji="1" sz="2400">
                <a:solidFill>
                  <a:schemeClr val="tx1"/>
                </a:solidFill>
                <a:latin typeface="Arial" panose="020B0604020202020204" pitchFamily="34" charset="0"/>
                <a:ea typeface="MS PGothic" panose="020B0600070205080204" pitchFamily="34" charset="-128"/>
              </a:defRPr>
            </a:lvl4pPr>
            <a:lvl5pPr marL="2057400" indent="-228600">
              <a:defRPr kumimoji="1"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9pPr>
          </a:lstStyle>
          <a:p>
            <a:pPr>
              <a:defRPr/>
            </a:pPr>
            <a:fld id="{954FBD0F-93A3-46F2-B929-EF4F4A3C1149}" type="slidenum">
              <a:rPr lang="en-US" altLang="zh-TW" sz="1000" b="1" smtClean="0">
                <a:solidFill>
                  <a:srgbClr val="171616">
                    <a:lumMod val="75000"/>
                    <a:lumOff val="25000"/>
                  </a:srgbClr>
                </a:solidFill>
                <a:latin typeface="Calibri"/>
                <a:ea typeface="Microsoft JhengHei" panose="020B0604030504040204" pitchFamily="34" charset="-120"/>
                <a:cs typeface="Calibri"/>
              </a:rPr>
              <a:pPr>
                <a:defRPr/>
              </a:pPr>
              <a:t>‹#›</a:t>
            </a:fld>
            <a:endParaRPr lang="en-US" altLang="zh-TW" sz="1000" b="1" dirty="0" smtClean="0">
              <a:solidFill>
                <a:srgbClr val="171616">
                  <a:lumMod val="75000"/>
                  <a:lumOff val="25000"/>
                </a:srgbClr>
              </a:solidFill>
              <a:latin typeface="Calibri"/>
              <a:ea typeface="Microsoft JhengHei" panose="020B0604030504040204" pitchFamily="34" charset="-120"/>
              <a:cs typeface="Calibri"/>
            </a:endParaRPr>
          </a:p>
        </p:txBody>
      </p:sp>
    </p:spTree>
    <p:extLst>
      <p:ext uri="{BB962C8B-B14F-4D97-AF65-F5344CB8AC3E}">
        <p14:creationId xmlns:p14="http://schemas.microsoft.com/office/powerpoint/2010/main" val="2147611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Content 1b">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8" name="Text Placeholder 4"/>
          <p:cNvSpPr>
            <a:spLocks noGrp="1"/>
          </p:cNvSpPr>
          <p:nvPr>
            <p:ph type="body" sz="quarter" idx="12" hasCustomPrompt="1"/>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4C2683"/>
                </a:solidFill>
                <a:latin typeface="Calibri"/>
                <a:ea typeface="Microsoft JhengHei" panose="020B0604030504040204" pitchFamily="34" charset="-120"/>
                <a:cs typeface="Calibri"/>
              </a:defRPr>
            </a:lvl1pPr>
          </a:lstStyle>
          <a:p>
            <a:pPr lvl="0"/>
            <a:r>
              <a:rPr lang="en-US" dirty="0" smtClean="0"/>
              <a:t>Section Title in Calibri Bold 26 </a:t>
            </a:r>
            <a:r>
              <a:rPr lang="en-US" dirty="0" err="1" smtClean="0"/>
              <a:t>pt</a:t>
            </a:r>
            <a:endParaRPr lang="en-US" dirty="0" smtClean="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smtClean="0"/>
              <a:t>(2 lines)</a:t>
            </a:r>
          </a:p>
          <a:p>
            <a:pPr lvl="0"/>
            <a:endParaRPr lang="en-US" dirty="0"/>
          </a:p>
        </p:txBody>
      </p:sp>
      <p:sp>
        <p:nvSpPr>
          <p:cNvPr id="10" name="Text Placeholder 4"/>
          <p:cNvSpPr>
            <a:spLocks noGrp="1"/>
          </p:cNvSpPr>
          <p:nvPr>
            <p:ph type="body" sz="quarter" idx="13" hasCustomPrompt="1"/>
          </p:nvPr>
        </p:nvSpPr>
        <p:spPr>
          <a:xfrm>
            <a:off x="540000" y="2251908"/>
            <a:ext cx="8068991" cy="457200"/>
          </a:xfrm>
          <a:prstGeom prst="rect">
            <a:avLst/>
          </a:prstGeom>
        </p:spPr>
        <p:txBody>
          <a:bodyPr/>
          <a:lstStyle>
            <a:lvl1pPr marL="0" indent="0">
              <a:buNone/>
              <a:defRPr sz="2100" b="0" i="0" baseline="0">
                <a:solidFill>
                  <a:srgbClr val="4C2683"/>
                </a:solidFill>
                <a:latin typeface="Calibri"/>
                <a:ea typeface="Microsoft JhengHei" panose="020B0604030504040204" pitchFamily="34" charset="-120"/>
                <a:cs typeface="Calibri"/>
              </a:defRPr>
            </a:lvl1pPr>
          </a:lstStyle>
          <a:p>
            <a:pPr lvl="0"/>
            <a:r>
              <a:rPr lang="en-US" dirty="0" smtClean="0"/>
              <a:t>1st level set in Calibri Regular 21 </a:t>
            </a:r>
            <a:r>
              <a:rPr lang="en-US" dirty="0" err="1" smtClean="0"/>
              <a:t>pt</a:t>
            </a:r>
            <a:endParaRPr lang="en-US" dirty="0"/>
          </a:p>
        </p:txBody>
      </p:sp>
      <p:sp>
        <p:nvSpPr>
          <p:cNvPr id="11" name="Text Placeholder 4"/>
          <p:cNvSpPr>
            <a:spLocks noGrp="1"/>
          </p:cNvSpPr>
          <p:nvPr>
            <p:ph type="body" sz="quarter" idx="14" hasCustomPrompt="1"/>
          </p:nvPr>
        </p:nvSpPr>
        <p:spPr>
          <a:xfrm>
            <a:off x="540000" y="2862260"/>
            <a:ext cx="8068991" cy="457200"/>
          </a:xfrm>
          <a:prstGeom prst="rect">
            <a:avLst/>
          </a:prstGeom>
        </p:spPr>
        <p:txBody>
          <a:bodyPr/>
          <a:lstStyle>
            <a:lvl1pPr marL="0" indent="0">
              <a:buNone/>
              <a:defRPr sz="1700" b="0" i="0" baseline="0">
                <a:solidFill>
                  <a:srgbClr val="4C2683"/>
                </a:solidFill>
                <a:latin typeface="Calibri"/>
                <a:ea typeface="Microsoft JhengHei" panose="020B0604030504040204" pitchFamily="34" charset="-120"/>
                <a:cs typeface="Calibri"/>
              </a:defRPr>
            </a:lvl1pPr>
          </a:lstStyle>
          <a:p>
            <a:pPr lvl="0"/>
            <a:r>
              <a:rPr lang="en-US" dirty="0" smtClean="0"/>
              <a:t>2nd  level set in Calibri Regular 17 </a:t>
            </a:r>
            <a:r>
              <a:rPr lang="en-US" dirty="0" err="1" smtClean="0"/>
              <a:t>pt</a:t>
            </a:r>
            <a:endParaRPr lang="en-US" dirty="0"/>
          </a:p>
        </p:txBody>
      </p:sp>
      <p:sp>
        <p:nvSpPr>
          <p:cNvPr id="12" name="Text Placeholder 4"/>
          <p:cNvSpPr>
            <a:spLocks noGrp="1"/>
          </p:cNvSpPr>
          <p:nvPr>
            <p:ph type="body" sz="quarter" idx="15" hasCustomPrompt="1"/>
          </p:nvPr>
        </p:nvSpPr>
        <p:spPr>
          <a:xfrm>
            <a:off x="540000" y="3472612"/>
            <a:ext cx="8062885" cy="457200"/>
          </a:xfrm>
          <a:prstGeom prst="rect">
            <a:avLst/>
          </a:prstGeom>
        </p:spPr>
        <p:txBody>
          <a:bodyPr/>
          <a:lstStyle>
            <a:lvl1pPr marL="0" indent="0">
              <a:buNone/>
              <a:defRPr sz="1200" b="0" i="0" baseline="0">
                <a:solidFill>
                  <a:srgbClr val="4C2683"/>
                </a:solidFill>
                <a:latin typeface="Calibri"/>
                <a:ea typeface="Microsoft JhengHei" panose="020B0604030504040204" pitchFamily="34" charset="-120"/>
                <a:cs typeface="Calibri"/>
              </a:defRPr>
            </a:lvl1pPr>
          </a:lstStyle>
          <a:p>
            <a:pPr lvl="0"/>
            <a:r>
              <a:rPr lang="en-US" dirty="0" smtClean="0"/>
              <a:t>3rd level set in Calibri Regular 12 </a:t>
            </a:r>
            <a:r>
              <a:rPr lang="en-US" dirty="0" err="1" smtClean="0"/>
              <a:t>pt</a:t>
            </a:r>
            <a:endParaRPr lang="en-US" dirty="0"/>
          </a:p>
        </p:txBody>
      </p:sp>
      <p:sp>
        <p:nvSpPr>
          <p:cNvPr id="14" name="Text Placeholder 4"/>
          <p:cNvSpPr>
            <a:spLocks noGrp="1"/>
          </p:cNvSpPr>
          <p:nvPr>
            <p:ph type="body" sz="quarter" idx="19" hasCustomPrompt="1"/>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en-US" dirty="0" smtClean="0"/>
              <a:t>Footnote set in Calibri 8 </a:t>
            </a:r>
            <a:r>
              <a:rPr lang="en-US" dirty="0" err="1" smtClean="0"/>
              <a:t>pt</a:t>
            </a:r>
            <a:endParaRPr lang="en-US" dirty="0"/>
          </a:p>
        </p:txBody>
      </p:sp>
      <p:sp>
        <p:nvSpPr>
          <p:cNvPr id="9" name="Rectangle 29"/>
          <p:cNvSpPr txBox="1">
            <a:spLocks noChangeArrowheads="1"/>
          </p:cNvSpPr>
          <p:nvPr userDrawn="1"/>
        </p:nvSpPr>
        <p:spPr>
          <a:xfrm>
            <a:off x="8305800" y="6141118"/>
            <a:ext cx="445168" cy="371976"/>
          </a:xfrm>
          <a:prstGeom prst="rect">
            <a:avLst/>
          </a:prstGeom>
        </p:spPr>
        <p:txBody>
          <a:bodyPr/>
          <a:lstStyle>
            <a:lvl1pPr>
              <a:defRPr kumimoji="1" sz="2400">
                <a:solidFill>
                  <a:schemeClr val="tx1"/>
                </a:solidFill>
                <a:latin typeface="Arial" panose="020B0604020202020204" pitchFamily="34" charset="0"/>
                <a:ea typeface="MS PGothic" panose="020B0600070205080204" pitchFamily="34" charset="-128"/>
              </a:defRPr>
            </a:lvl1pPr>
            <a:lvl2pPr marL="742950" indent="-285750">
              <a:defRPr kumimoji="1" sz="2400">
                <a:solidFill>
                  <a:schemeClr val="tx1"/>
                </a:solidFill>
                <a:latin typeface="Arial" panose="020B0604020202020204" pitchFamily="34" charset="0"/>
                <a:ea typeface="MS PGothic" panose="020B0600070205080204" pitchFamily="34" charset="-128"/>
              </a:defRPr>
            </a:lvl2pPr>
            <a:lvl3pPr marL="1143000" indent="-228600">
              <a:defRPr kumimoji="1" sz="2400">
                <a:solidFill>
                  <a:schemeClr val="tx1"/>
                </a:solidFill>
                <a:latin typeface="Arial" panose="020B0604020202020204" pitchFamily="34" charset="0"/>
                <a:ea typeface="MS PGothic" panose="020B0600070205080204" pitchFamily="34" charset="-128"/>
              </a:defRPr>
            </a:lvl3pPr>
            <a:lvl4pPr marL="1600200" indent="-228600">
              <a:defRPr kumimoji="1" sz="2400">
                <a:solidFill>
                  <a:schemeClr val="tx1"/>
                </a:solidFill>
                <a:latin typeface="Arial" panose="020B0604020202020204" pitchFamily="34" charset="0"/>
                <a:ea typeface="MS PGothic" panose="020B0600070205080204" pitchFamily="34" charset="-128"/>
              </a:defRPr>
            </a:lvl4pPr>
            <a:lvl5pPr marL="2057400" indent="-228600">
              <a:defRPr kumimoji="1"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9pPr>
          </a:lstStyle>
          <a:p>
            <a:pPr>
              <a:defRPr/>
            </a:pPr>
            <a:fld id="{954FBD0F-93A3-46F2-B929-EF4F4A3C1149}" type="slidenum">
              <a:rPr lang="en-US" altLang="zh-TW" sz="1000" b="1" smtClean="0">
                <a:solidFill>
                  <a:srgbClr val="171616">
                    <a:lumMod val="75000"/>
                    <a:lumOff val="25000"/>
                  </a:srgbClr>
                </a:solidFill>
                <a:latin typeface="Calibri"/>
                <a:ea typeface="Microsoft JhengHei" panose="020B0604030504040204" pitchFamily="34" charset="-120"/>
                <a:cs typeface="Calibri"/>
              </a:rPr>
              <a:pPr>
                <a:defRPr/>
              </a:pPr>
              <a:t>‹#›</a:t>
            </a:fld>
            <a:endParaRPr lang="en-US" altLang="zh-TW" sz="1000" b="1" dirty="0" smtClean="0">
              <a:solidFill>
                <a:srgbClr val="171616">
                  <a:lumMod val="75000"/>
                  <a:lumOff val="25000"/>
                </a:srgbClr>
              </a:solidFill>
              <a:latin typeface="Calibri"/>
              <a:ea typeface="Microsoft JhengHei" panose="020B0604030504040204" pitchFamily="34" charset="-120"/>
              <a:cs typeface="Calibri"/>
            </a:endParaRPr>
          </a:p>
        </p:txBody>
      </p:sp>
    </p:spTree>
    <p:extLst>
      <p:ext uri="{BB962C8B-B14F-4D97-AF65-F5344CB8AC3E}">
        <p14:creationId xmlns:p14="http://schemas.microsoft.com/office/powerpoint/2010/main" val="40732270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_Divider 1">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4" name="Text Placeholder 4"/>
          <p:cNvSpPr>
            <a:spLocks noGrp="1"/>
          </p:cNvSpPr>
          <p:nvPr>
            <p:ph type="body" sz="quarter" idx="12" hasCustomPrompt="1"/>
          </p:nvPr>
        </p:nvSpPr>
        <p:spPr>
          <a:xfrm>
            <a:off x="540000" y="1828800"/>
            <a:ext cx="5491162" cy="882650"/>
          </a:xfrm>
          <a:prstGeom prst="rect">
            <a:avLst/>
          </a:prstGeom>
        </p:spPr>
        <p:txBody>
          <a:bodyPr/>
          <a:lstStyle>
            <a:lvl1pPr marL="0" indent="0">
              <a:buNone/>
              <a:defRPr sz="2600" b="1" i="0" baseline="0">
                <a:solidFill>
                  <a:schemeClr val="bg1"/>
                </a:solidFill>
                <a:latin typeface="Calibri"/>
                <a:ea typeface="Microsoft JhengHei" panose="020B0604030504040204" pitchFamily="34" charset="-120"/>
                <a:cs typeface="Calibri"/>
              </a:defRPr>
            </a:lvl1pPr>
          </a:lstStyle>
          <a:p>
            <a:pPr lvl="0"/>
            <a:r>
              <a:rPr lang="en-US" dirty="0" smtClean="0"/>
              <a:t>Section Title in Calibri Bold 26 </a:t>
            </a:r>
            <a:r>
              <a:rPr lang="en-US" dirty="0" err="1" smtClean="0"/>
              <a:t>pts</a:t>
            </a:r>
            <a:endParaRPr lang="en-US" dirty="0"/>
          </a:p>
        </p:txBody>
      </p:sp>
    </p:spTree>
    <p:extLst>
      <p:ext uri="{BB962C8B-B14F-4D97-AF65-F5344CB8AC3E}">
        <p14:creationId xmlns:p14="http://schemas.microsoft.com/office/powerpoint/2010/main" val="22295094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_Content 1a">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8" name="Text Placeholder 4"/>
          <p:cNvSpPr>
            <a:spLocks noGrp="1"/>
          </p:cNvSpPr>
          <p:nvPr>
            <p:ph type="body" sz="quarter" idx="12" hasCustomPrompt="1"/>
          </p:nvPr>
        </p:nvSpPr>
        <p:spPr>
          <a:xfrm>
            <a:off x="540000" y="706605"/>
            <a:ext cx="8075097" cy="457200"/>
          </a:xfrm>
          <a:prstGeom prst="rect">
            <a:avLst/>
          </a:prstGeom>
        </p:spPr>
        <p:txBody>
          <a:bodyPr/>
          <a:lstStyle>
            <a:lvl1pPr marL="0" indent="0">
              <a:buNone/>
              <a:defRPr sz="2600" b="1" i="0" baseline="0">
                <a:solidFill>
                  <a:srgbClr val="2E008B"/>
                </a:solidFill>
                <a:latin typeface="Calibri"/>
                <a:ea typeface="Microsoft JhengHei" panose="020B0604030504040204" pitchFamily="34" charset="-120"/>
                <a:cs typeface="Calibri"/>
              </a:defRPr>
            </a:lvl1pPr>
          </a:lstStyle>
          <a:p>
            <a:pPr lvl="0"/>
            <a:r>
              <a:rPr lang="en-US" dirty="0" smtClean="0"/>
              <a:t>Section Title in Calibri Bold 26 </a:t>
            </a:r>
            <a:r>
              <a:rPr lang="en-US" dirty="0" err="1" smtClean="0"/>
              <a:t>pt</a:t>
            </a:r>
            <a:endParaRPr lang="en-US" dirty="0"/>
          </a:p>
        </p:txBody>
      </p:sp>
      <p:sp>
        <p:nvSpPr>
          <p:cNvPr id="14" name="Text Placeholder 4"/>
          <p:cNvSpPr>
            <a:spLocks noGrp="1"/>
          </p:cNvSpPr>
          <p:nvPr>
            <p:ph type="body" sz="quarter" idx="13" hasCustomPrompt="1"/>
          </p:nvPr>
        </p:nvSpPr>
        <p:spPr>
          <a:xfrm>
            <a:off x="540000" y="1774157"/>
            <a:ext cx="8075097"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en-US" dirty="0" smtClean="0"/>
              <a:t>1st level set in Calibri Regular 21 </a:t>
            </a:r>
            <a:r>
              <a:rPr lang="en-US" dirty="0" err="1" smtClean="0"/>
              <a:t>pt</a:t>
            </a:r>
            <a:endParaRPr lang="en-US" dirty="0"/>
          </a:p>
        </p:txBody>
      </p:sp>
      <p:sp>
        <p:nvSpPr>
          <p:cNvPr id="16" name="Text Placeholder 4"/>
          <p:cNvSpPr>
            <a:spLocks noGrp="1"/>
          </p:cNvSpPr>
          <p:nvPr>
            <p:ph type="body" sz="quarter" idx="14" hasCustomPrompt="1"/>
          </p:nvPr>
        </p:nvSpPr>
        <p:spPr>
          <a:xfrm>
            <a:off x="540001" y="2384509"/>
            <a:ext cx="8081202"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en-US" dirty="0" smtClean="0"/>
              <a:t>2nd  level set in Calibri Regular 17 </a:t>
            </a:r>
            <a:r>
              <a:rPr lang="en-US" dirty="0" err="1" smtClean="0"/>
              <a:t>pt</a:t>
            </a:r>
            <a:endParaRPr lang="en-US" dirty="0"/>
          </a:p>
        </p:txBody>
      </p:sp>
      <p:sp>
        <p:nvSpPr>
          <p:cNvPr id="17" name="Text Placeholder 4"/>
          <p:cNvSpPr>
            <a:spLocks noGrp="1"/>
          </p:cNvSpPr>
          <p:nvPr>
            <p:ph type="body" sz="quarter" idx="15" hasCustomPrompt="1"/>
          </p:nvPr>
        </p:nvSpPr>
        <p:spPr>
          <a:xfrm>
            <a:off x="540000" y="2994861"/>
            <a:ext cx="8075097"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en-US" dirty="0" smtClean="0"/>
              <a:t>3rd level set in Calibri Regular 12 </a:t>
            </a:r>
            <a:r>
              <a:rPr lang="en-US" dirty="0" err="1" smtClean="0"/>
              <a:t>pt</a:t>
            </a:r>
            <a:endParaRPr lang="en-US" dirty="0"/>
          </a:p>
        </p:txBody>
      </p:sp>
      <p:sp>
        <p:nvSpPr>
          <p:cNvPr id="18" name="Text Placeholder 4"/>
          <p:cNvSpPr>
            <a:spLocks noGrp="1"/>
          </p:cNvSpPr>
          <p:nvPr>
            <p:ph type="body" sz="quarter" idx="19" hasCustomPrompt="1"/>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en-US" dirty="0" smtClean="0"/>
              <a:t>Footnote set in Calibri 8 </a:t>
            </a:r>
            <a:r>
              <a:rPr lang="en-US" dirty="0" err="1" smtClean="0"/>
              <a:t>pt</a:t>
            </a:r>
            <a:endParaRPr lang="en-US" dirty="0"/>
          </a:p>
        </p:txBody>
      </p:sp>
      <p:sp>
        <p:nvSpPr>
          <p:cNvPr id="9" name="Rectangle 29"/>
          <p:cNvSpPr txBox="1">
            <a:spLocks noChangeArrowheads="1"/>
          </p:cNvSpPr>
          <p:nvPr userDrawn="1"/>
        </p:nvSpPr>
        <p:spPr>
          <a:xfrm>
            <a:off x="8305800" y="6141118"/>
            <a:ext cx="445168" cy="371976"/>
          </a:xfrm>
          <a:prstGeom prst="rect">
            <a:avLst/>
          </a:prstGeom>
        </p:spPr>
        <p:txBody>
          <a:bodyPr/>
          <a:lstStyle>
            <a:lvl1pPr>
              <a:defRPr kumimoji="1" sz="2400">
                <a:solidFill>
                  <a:schemeClr val="tx1"/>
                </a:solidFill>
                <a:latin typeface="Arial" panose="020B0604020202020204" pitchFamily="34" charset="0"/>
                <a:ea typeface="MS PGothic" panose="020B0600070205080204" pitchFamily="34" charset="-128"/>
              </a:defRPr>
            </a:lvl1pPr>
            <a:lvl2pPr marL="742950" indent="-285750">
              <a:defRPr kumimoji="1" sz="2400">
                <a:solidFill>
                  <a:schemeClr val="tx1"/>
                </a:solidFill>
                <a:latin typeface="Arial" panose="020B0604020202020204" pitchFamily="34" charset="0"/>
                <a:ea typeface="MS PGothic" panose="020B0600070205080204" pitchFamily="34" charset="-128"/>
              </a:defRPr>
            </a:lvl2pPr>
            <a:lvl3pPr marL="1143000" indent="-228600">
              <a:defRPr kumimoji="1" sz="2400">
                <a:solidFill>
                  <a:schemeClr val="tx1"/>
                </a:solidFill>
                <a:latin typeface="Arial" panose="020B0604020202020204" pitchFamily="34" charset="0"/>
                <a:ea typeface="MS PGothic" panose="020B0600070205080204" pitchFamily="34" charset="-128"/>
              </a:defRPr>
            </a:lvl3pPr>
            <a:lvl4pPr marL="1600200" indent="-228600">
              <a:defRPr kumimoji="1" sz="2400">
                <a:solidFill>
                  <a:schemeClr val="tx1"/>
                </a:solidFill>
                <a:latin typeface="Arial" panose="020B0604020202020204" pitchFamily="34" charset="0"/>
                <a:ea typeface="MS PGothic" panose="020B0600070205080204" pitchFamily="34" charset="-128"/>
              </a:defRPr>
            </a:lvl4pPr>
            <a:lvl5pPr marL="2057400" indent="-228600">
              <a:defRPr kumimoji="1"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9pPr>
          </a:lstStyle>
          <a:p>
            <a:pPr>
              <a:defRPr/>
            </a:pPr>
            <a:fld id="{954FBD0F-93A3-46F2-B929-EF4F4A3C1149}" type="slidenum">
              <a:rPr lang="en-US" altLang="zh-TW" sz="1000" b="1" smtClean="0">
                <a:solidFill>
                  <a:srgbClr val="171616">
                    <a:lumMod val="75000"/>
                    <a:lumOff val="25000"/>
                  </a:srgbClr>
                </a:solidFill>
                <a:latin typeface="Calibri"/>
                <a:ea typeface="Microsoft JhengHei" panose="020B0604030504040204" pitchFamily="34" charset="-120"/>
                <a:cs typeface="Calibri"/>
              </a:rPr>
              <a:pPr>
                <a:defRPr/>
              </a:pPr>
              <a:t>‹#›</a:t>
            </a:fld>
            <a:endParaRPr lang="en-US" altLang="zh-TW" sz="1000" b="1" dirty="0" smtClean="0">
              <a:solidFill>
                <a:srgbClr val="171616">
                  <a:lumMod val="75000"/>
                  <a:lumOff val="25000"/>
                </a:srgbClr>
              </a:solidFill>
              <a:latin typeface="Calibri"/>
              <a:ea typeface="Microsoft JhengHei" panose="020B0604030504040204" pitchFamily="34" charset="-120"/>
              <a:cs typeface="Calibri"/>
            </a:endParaRPr>
          </a:p>
        </p:txBody>
      </p:sp>
    </p:spTree>
    <p:extLst>
      <p:ext uri="{BB962C8B-B14F-4D97-AF65-F5344CB8AC3E}">
        <p14:creationId xmlns:p14="http://schemas.microsoft.com/office/powerpoint/2010/main" val="180065727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_Content 1b">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8" name="Text Placeholder 4"/>
          <p:cNvSpPr>
            <a:spLocks noGrp="1"/>
          </p:cNvSpPr>
          <p:nvPr>
            <p:ph type="body" sz="quarter" idx="12" hasCustomPrompt="1"/>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2E008B"/>
                </a:solidFill>
                <a:latin typeface="Calibri"/>
                <a:ea typeface="Microsoft JhengHei" panose="020B0604030504040204" pitchFamily="34" charset="-120"/>
                <a:cs typeface="Calibri"/>
              </a:defRPr>
            </a:lvl1pPr>
          </a:lstStyle>
          <a:p>
            <a:pPr lvl="0"/>
            <a:r>
              <a:rPr lang="en-US" dirty="0" smtClean="0"/>
              <a:t>Section Title in Calibri Bold 26 </a:t>
            </a:r>
            <a:r>
              <a:rPr lang="en-US" dirty="0" err="1" smtClean="0"/>
              <a:t>pt</a:t>
            </a:r>
            <a:endParaRPr lang="en-US" dirty="0" smtClean="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smtClean="0"/>
              <a:t>(2 lines)</a:t>
            </a:r>
          </a:p>
          <a:p>
            <a:pPr lvl="0"/>
            <a:endParaRPr lang="en-US" dirty="0"/>
          </a:p>
        </p:txBody>
      </p:sp>
      <p:sp>
        <p:nvSpPr>
          <p:cNvPr id="10" name="Text Placeholder 4"/>
          <p:cNvSpPr>
            <a:spLocks noGrp="1"/>
          </p:cNvSpPr>
          <p:nvPr>
            <p:ph type="body" sz="quarter" idx="13" hasCustomPrompt="1"/>
          </p:nvPr>
        </p:nvSpPr>
        <p:spPr>
          <a:xfrm>
            <a:off x="540000" y="2251908"/>
            <a:ext cx="8068991"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en-US" dirty="0" smtClean="0"/>
              <a:t>1st level set in Calibri Regular 21 </a:t>
            </a:r>
            <a:r>
              <a:rPr lang="en-US" dirty="0" err="1" smtClean="0"/>
              <a:t>pt</a:t>
            </a:r>
            <a:endParaRPr lang="en-US" dirty="0"/>
          </a:p>
        </p:txBody>
      </p:sp>
      <p:sp>
        <p:nvSpPr>
          <p:cNvPr id="11" name="Text Placeholder 4"/>
          <p:cNvSpPr>
            <a:spLocks noGrp="1"/>
          </p:cNvSpPr>
          <p:nvPr>
            <p:ph type="body" sz="quarter" idx="14" hasCustomPrompt="1"/>
          </p:nvPr>
        </p:nvSpPr>
        <p:spPr>
          <a:xfrm>
            <a:off x="540000" y="2862260"/>
            <a:ext cx="8068991"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en-US" dirty="0" smtClean="0"/>
              <a:t>2nd  level set in Calibri Regular 17 </a:t>
            </a:r>
            <a:r>
              <a:rPr lang="en-US" dirty="0" err="1" smtClean="0"/>
              <a:t>pt</a:t>
            </a:r>
            <a:endParaRPr lang="en-US" dirty="0"/>
          </a:p>
        </p:txBody>
      </p:sp>
      <p:sp>
        <p:nvSpPr>
          <p:cNvPr id="12" name="Text Placeholder 4"/>
          <p:cNvSpPr>
            <a:spLocks noGrp="1"/>
          </p:cNvSpPr>
          <p:nvPr>
            <p:ph type="body" sz="quarter" idx="15" hasCustomPrompt="1"/>
          </p:nvPr>
        </p:nvSpPr>
        <p:spPr>
          <a:xfrm>
            <a:off x="540000" y="3472612"/>
            <a:ext cx="8062885"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en-US" dirty="0" smtClean="0"/>
              <a:t>3rd level set in Calibri Regular 12 </a:t>
            </a:r>
            <a:r>
              <a:rPr lang="en-US" dirty="0" err="1" smtClean="0"/>
              <a:t>pt</a:t>
            </a:r>
            <a:endParaRPr lang="en-US" dirty="0"/>
          </a:p>
        </p:txBody>
      </p:sp>
      <p:sp>
        <p:nvSpPr>
          <p:cNvPr id="14" name="Text Placeholder 4"/>
          <p:cNvSpPr>
            <a:spLocks noGrp="1"/>
          </p:cNvSpPr>
          <p:nvPr>
            <p:ph type="body" sz="quarter" idx="19" hasCustomPrompt="1"/>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en-US" dirty="0" smtClean="0"/>
              <a:t>Footnote set in Calibri 8 </a:t>
            </a:r>
            <a:r>
              <a:rPr lang="en-US" dirty="0" err="1" smtClean="0"/>
              <a:t>pt</a:t>
            </a:r>
            <a:endParaRPr lang="en-US" dirty="0"/>
          </a:p>
        </p:txBody>
      </p:sp>
      <p:sp>
        <p:nvSpPr>
          <p:cNvPr id="9" name="Rectangle 29"/>
          <p:cNvSpPr txBox="1">
            <a:spLocks noChangeArrowheads="1"/>
          </p:cNvSpPr>
          <p:nvPr userDrawn="1"/>
        </p:nvSpPr>
        <p:spPr>
          <a:xfrm>
            <a:off x="8305800" y="6141118"/>
            <a:ext cx="445168" cy="371976"/>
          </a:xfrm>
          <a:prstGeom prst="rect">
            <a:avLst/>
          </a:prstGeom>
        </p:spPr>
        <p:txBody>
          <a:bodyPr/>
          <a:lstStyle>
            <a:lvl1pPr>
              <a:defRPr kumimoji="1" sz="2400">
                <a:solidFill>
                  <a:schemeClr val="tx1"/>
                </a:solidFill>
                <a:latin typeface="Arial" panose="020B0604020202020204" pitchFamily="34" charset="0"/>
                <a:ea typeface="MS PGothic" panose="020B0600070205080204" pitchFamily="34" charset="-128"/>
              </a:defRPr>
            </a:lvl1pPr>
            <a:lvl2pPr marL="742950" indent="-285750">
              <a:defRPr kumimoji="1" sz="2400">
                <a:solidFill>
                  <a:schemeClr val="tx1"/>
                </a:solidFill>
                <a:latin typeface="Arial" panose="020B0604020202020204" pitchFamily="34" charset="0"/>
                <a:ea typeface="MS PGothic" panose="020B0600070205080204" pitchFamily="34" charset="-128"/>
              </a:defRPr>
            </a:lvl2pPr>
            <a:lvl3pPr marL="1143000" indent="-228600">
              <a:defRPr kumimoji="1" sz="2400">
                <a:solidFill>
                  <a:schemeClr val="tx1"/>
                </a:solidFill>
                <a:latin typeface="Arial" panose="020B0604020202020204" pitchFamily="34" charset="0"/>
                <a:ea typeface="MS PGothic" panose="020B0600070205080204" pitchFamily="34" charset="-128"/>
              </a:defRPr>
            </a:lvl3pPr>
            <a:lvl4pPr marL="1600200" indent="-228600">
              <a:defRPr kumimoji="1" sz="2400">
                <a:solidFill>
                  <a:schemeClr val="tx1"/>
                </a:solidFill>
                <a:latin typeface="Arial" panose="020B0604020202020204" pitchFamily="34" charset="0"/>
                <a:ea typeface="MS PGothic" panose="020B0600070205080204" pitchFamily="34" charset="-128"/>
              </a:defRPr>
            </a:lvl4pPr>
            <a:lvl5pPr marL="2057400" indent="-228600">
              <a:defRPr kumimoji="1"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9pPr>
          </a:lstStyle>
          <a:p>
            <a:pPr>
              <a:defRPr/>
            </a:pPr>
            <a:fld id="{954FBD0F-93A3-46F2-B929-EF4F4A3C1149}" type="slidenum">
              <a:rPr lang="en-US" altLang="zh-TW" sz="1000" b="1" smtClean="0">
                <a:solidFill>
                  <a:srgbClr val="171616">
                    <a:lumMod val="75000"/>
                    <a:lumOff val="25000"/>
                  </a:srgbClr>
                </a:solidFill>
                <a:latin typeface="Calibri"/>
                <a:ea typeface="Microsoft JhengHei" panose="020B0604030504040204" pitchFamily="34" charset="-120"/>
                <a:cs typeface="Calibri"/>
              </a:rPr>
              <a:pPr>
                <a:defRPr/>
              </a:pPr>
              <a:t>‹#›</a:t>
            </a:fld>
            <a:endParaRPr lang="en-US" altLang="zh-TW" sz="1000" b="1" dirty="0" smtClean="0">
              <a:solidFill>
                <a:srgbClr val="171616">
                  <a:lumMod val="75000"/>
                  <a:lumOff val="25000"/>
                </a:srgbClr>
              </a:solidFill>
              <a:latin typeface="Calibri"/>
              <a:ea typeface="Microsoft JhengHei" panose="020B0604030504040204" pitchFamily="34" charset="-120"/>
              <a:cs typeface="Calibri"/>
            </a:endParaRPr>
          </a:p>
        </p:txBody>
      </p:sp>
    </p:spTree>
    <p:extLst>
      <p:ext uri="{BB962C8B-B14F-4D97-AF65-F5344CB8AC3E}">
        <p14:creationId xmlns:p14="http://schemas.microsoft.com/office/powerpoint/2010/main" val="41409123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_Divider 1">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4" name="Text Placeholder 4"/>
          <p:cNvSpPr>
            <a:spLocks noGrp="1"/>
          </p:cNvSpPr>
          <p:nvPr>
            <p:ph type="body" sz="quarter" idx="12" hasCustomPrompt="1"/>
          </p:nvPr>
        </p:nvSpPr>
        <p:spPr>
          <a:xfrm>
            <a:off x="540000" y="1828800"/>
            <a:ext cx="5491162" cy="882650"/>
          </a:xfrm>
          <a:prstGeom prst="rect">
            <a:avLst/>
          </a:prstGeom>
        </p:spPr>
        <p:txBody>
          <a:bodyPr/>
          <a:lstStyle>
            <a:lvl1pPr marL="0" indent="0">
              <a:buNone/>
              <a:defRPr sz="2600" b="1" i="0" baseline="0">
                <a:solidFill>
                  <a:schemeClr val="bg1"/>
                </a:solidFill>
                <a:latin typeface="Calibri"/>
                <a:ea typeface="Microsoft JhengHei" panose="020B0604030504040204" pitchFamily="34" charset="-120"/>
                <a:cs typeface="Calibri"/>
              </a:defRPr>
            </a:lvl1pPr>
          </a:lstStyle>
          <a:p>
            <a:pPr lvl="0"/>
            <a:r>
              <a:rPr lang="en-US" dirty="0" smtClean="0"/>
              <a:t>Section Title in Calibri Bold 26 </a:t>
            </a:r>
            <a:r>
              <a:rPr lang="en-US" dirty="0" err="1" smtClean="0"/>
              <a:t>pts</a:t>
            </a:r>
            <a:endParaRPr lang="en-US" dirty="0"/>
          </a:p>
        </p:txBody>
      </p:sp>
    </p:spTree>
    <p:extLst>
      <p:ext uri="{BB962C8B-B14F-4D97-AF65-F5344CB8AC3E}">
        <p14:creationId xmlns:p14="http://schemas.microsoft.com/office/powerpoint/2010/main" val="28873113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_Content 1a">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8" name="Text Placeholder 4"/>
          <p:cNvSpPr>
            <a:spLocks noGrp="1"/>
          </p:cNvSpPr>
          <p:nvPr>
            <p:ph type="body" sz="quarter" idx="12" hasCustomPrompt="1"/>
          </p:nvPr>
        </p:nvSpPr>
        <p:spPr>
          <a:xfrm>
            <a:off x="540000" y="706605"/>
            <a:ext cx="8075097" cy="457200"/>
          </a:xfrm>
          <a:prstGeom prst="rect">
            <a:avLst/>
          </a:prstGeom>
        </p:spPr>
        <p:txBody>
          <a:bodyPr/>
          <a:lstStyle>
            <a:lvl1pPr marL="0" indent="0">
              <a:buNone/>
              <a:defRPr sz="2600" b="1" i="0" baseline="0">
                <a:solidFill>
                  <a:srgbClr val="2E008B"/>
                </a:solidFill>
                <a:latin typeface="Calibri"/>
                <a:ea typeface="Microsoft JhengHei" panose="020B0604030504040204" pitchFamily="34" charset="-120"/>
                <a:cs typeface="Calibri"/>
              </a:defRPr>
            </a:lvl1pPr>
          </a:lstStyle>
          <a:p>
            <a:pPr lvl="0"/>
            <a:r>
              <a:rPr lang="en-US" dirty="0" smtClean="0"/>
              <a:t>Section Title in Calibri Bold 26 </a:t>
            </a:r>
            <a:r>
              <a:rPr lang="en-US" dirty="0" err="1" smtClean="0"/>
              <a:t>pt</a:t>
            </a:r>
            <a:endParaRPr lang="en-US" dirty="0"/>
          </a:p>
        </p:txBody>
      </p:sp>
      <p:sp>
        <p:nvSpPr>
          <p:cNvPr id="14" name="Text Placeholder 4"/>
          <p:cNvSpPr>
            <a:spLocks noGrp="1"/>
          </p:cNvSpPr>
          <p:nvPr>
            <p:ph type="body" sz="quarter" idx="13" hasCustomPrompt="1"/>
          </p:nvPr>
        </p:nvSpPr>
        <p:spPr>
          <a:xfrm>
            <a:off x="540000" y="1774157"/>
            <a:ext cx="8075097"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en-US" dirty="0" smtClean="0"/>
              <a:t>1st level set in Calibri Regular 21 </a:t>
            </a:r>
            <a:r>
              <a:rPr lang="en-US" dirty="0" err="1" smtClean="0"/>
              <a:t>pt</a:t>
            </a:r>
            <a:endParaRPr lang="en-US" dirty="0"/>
          </a:p>
        </p:txBody>
      </p:sp>
      <p:sp>
        <p:nvSpPr>
          <p:cNvPr id="16" name="Text Placeholder 4"/>
          <p:cNvSpPr>
            <a:spLocks noGrp="1"/>
          </p:cNvSpPr>
          <p:nvPr>
            <p:ph type="body" sz="quarter" idx="14" hasCustomPrompt="1"/>
          </p:nvPr>
        </p:nvSpPr>
        <p:spPr>
          <a:xfrm>
            <a:off x="540001" y="2384509"/>
            <a:ext cx="8081202"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en-US" dirty="0" smtClean="0"/>
              <a:t>2nd  level set in Calibri Regular 17 </a:t>
            </a:r>
            <a:r>
              <a:rPr lang="en-US" dirty="0" err="1" smtClean="0"/>
              <a:t>pt</a:t>
            </a:r>
            <a:endParaRPr lang="en-US" dirty="0"/>
          </a:p>
        </p:txBody>
      </p:sp>
      <p:sp>
        <p:nvSpPr>
          <p:cNvPr id="17" name="Text Placeholder 4"/>
          <p:cNvSpPr>
            <a:spLocks noGrp="1"/>
          </p:cNvSpPr>
          <p:nvPr>
            <p:ph type="body" sz="quarter" idx="15" hasCustomPrompt="1"/>
          </p:nvPr>
        </p:nvSpPr>
        <p:spPr>
          <a:xfrm>
            <a:off x="540000" y="2994861"/>
            <a:ext cx="8075097"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en-US" dirty="0" smtClean="0"/>
              <a:t>3rd level set in Calibri Regular 12 </a:t>
            </a:r>
            <a:r>
              <a:rPr lang="en-US" dirty="0" err="1" smtClean="0"/>
              <a:t>pt</a:t>
            </a:r>
            <a:endParaRPr lang="en-US" dirty="0"/>
          </a:p>
        </p:txBody>
      </p:sp>
      <p:sp>
        <p:nvSpPr>
          <p:cNvPr id="18" name="Text Placeholder 4"/>
          <p:cNvSpPr>
            <a:spLocks noGrp="1"/>
          </p:cNvSpPr>
          <p:nvPr>
            <p:ph type="body" sz="quarter" idx="19" hasCustomPrompt="1"/>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en-US" dirty="0" smtClean="0"/>
              <a:t>Footnote set in Calibri 8 </a:t>
            </a:r>
            <a:r>
              <a:rPr lang="en-US" dirty="0" err="1" smtClean="0"/>
              <a:t>pt</a:t>
            </a:r>
            <a:endParaRPr lang="en-US" dirty="0"/>
          </a:p>
        </p:txBody>
      </p:sp>
      <p:sp>
        <p:nvSpPr>
          <p:cNvPr id="9" name="Rectangle 29"/>
          <p:cNvSpPr txBox="1">
            <a:spLocks noChangeArrowheads="1"/>
          </p:cNvSpPr>
          <p:nvPr userDrawn="1"/>
        </p:nvSpPr>
        <p:spPr>
          <a:xfrm>
            <a:off x="8305800" y="6141118"/>
            <a:ext cx="445168" cy="371976"/>
          </a:xfrm>
          <a:prstGeom prst="rect">
            <a:avLst/>
          </a:prstGeom>
        </p:spPr>
        <p:txBody>
          <a:bodyPr/>
          <a:lstStyle>
            <a:lvl1pPr>
              <a:defRPr kumimoji="1" sz="2400">
                <a:solidFill>
                  <a:schemeClr val="tx1"/>
                </a:solidFill>
                <a:latin typeface="Arial" panose="020B0604020202020204" pitchFamily="34" charset="0"/>
                <a:ea typeface="MS PGothic" panose="020B0600070205080204" pitchFamily="34" charset="-128"/>
              </a:defRPr>
            </a:lvl1pPr>
            <a:lvl2pPr marL="742950" indent="-285750">
              <a:defRPr kumimoji="1" sz="2400">
                <a:solidFill>
                  <a:schemeClr val="tx1"/>
                </a:solidFill>
                <a:latin typeface="Arial" panose="020B0604020202020204" pitchFamily="34" charset="0"/>
                <a:ea typeface="MS PGothic" panose="020B0600070205080204" pitchFamily="34" charset="-128"/>
              </a:defRPr>
            </a:lvl2pPr>
            <a:lvl3pPr marL="1143000" indent="-228600">
              <a:defRPr kumimoji="1" sz="2400">
                <a:solidFill>
                  <a:schemeClr val="tx1"/>
                </a:solidFill>
                <a:latin typeface="Arial" panose="020B0604020202020204" pitchFamily="34" charset="0"/>
                <a:ea typeface="MS PGothic" panose="020B0600070205080204" pitchFamily="34" charset="-128"/>
              </a:defRPr>
            </a:lvl3pPr>
            <a:lvl4pPr marL="1600200" indent="-228600">
              <a:defRPr kumimoji="1" sz="2400">
                <a:solidFill>
                  <a:schemeClr val="tx1"/>
                </a:solidFill>
                <a:latin typeface="Arial" panose="020B0604020202020204" pitchFamily="34" charset="0"/>
                <a:ea typeface="MS PGothic" panose="020B0600070205080204" pitchFamily="34" charset="-128"/>
              </a:defRPr>
            </a:lvl4pPr>
            <a:lvl5pPr marL="2057400" indent="-228600">
              <a:defRPr kumimoji="1"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9pPr>
          </a:lstStyle>
          <a:p>
            <a:pPr>
              <a:defRPr/>
            </a:pPr>
            <a:fld id="{954FBD0F-93A3-46F2-B929-EF4F4A3C1149}" type="slidenum">
              <a:rPr lang="en-US" altLang="zh-TW" sz="1000" b="1" smtClean="0">
                <a:solidFill>
                  <a:srgbClr val="171616">
                    <a:lumMod val="75000"/>
                    <a:lumOff val="25000"/>
                  </a:srgbClr>
                </a:solidFill>
                <a:latin typeface="Calibri"/>
                <a:ea typeface="Microsoft JhengHei" panose="020B0604030504040204" pitchFamily="34" charset="-120"/>
                <a:cs typeface="Calibri"/>
              </a:rPr>
              <a:pPr>
                <a:defRPr/>
              </a:pPr>
              <a:t>‹#›</a:t>
            </a:fld>
            <a:endParaRPr lang="en-US" altLang="zh-TW" sz="1000" b="1" dirty="0" smtClean="0">
              <a:solidFill>
                <a:srgbClr val="171616">
                  <a:lumMod val="75000"/>
                  <a:lumOff val="25000"/>
                </a:srgbClr>
              </a:solidFill>
              <a:latin typeface="Calibri"/>
              <a:ea typeface="Microsoft JhengHei" panose="020B0604030504040204" pitchFamily="34" charset="-120"/>
              <a:cs typeface="Calibri"/>
            </a:endParaRPr>
          </a:p>
        </p:txBody>
      </p:sp>
    </p:spTree>
    <p:extLst>
      <p:ext uri="{BB962C8B-B14F-4D97-AF65-F5344CB8AC3E}">
        <p14:creationId xmlns:p14="http://schemas.microsoft.com/office/powerpoint/2010/main" val="4169310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_Content 1b">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8" name="Text Placeholder 4"/>
          <p:cNvSpPr>
            <a:spLocks noGrp="1"/>
          </p:cNvSpPr>
          <p:nvPr>
            <p:ph type="body" sz="quarter" idx="12" hasCustomPrompt="1"/>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2E008B"/>
                </a:solidFill>
                <a:latin typeface="Calibri"/>
                <a:ea typeface="Microsoft JhengHei" panose="020B0604030504040204" pitchFamily="34" charset="-120"/>
                <a:cs typeface="Calibri"/>
              </a:defRPr>
            </a:lvl1pPr>
          </a:lstStyle>
          <a:p>
            <a:pPr lvl="0"/>
            <a:r>
              <a:rPr lang="en-US" dirty="0" smtClean="0"/>
              <a:t>Section Title in Calibri Bold 26 </a:t>
            </a:r>
            <a:r>
              <a:rPr lang="en-US" dirty="0" err="1" smtClean="0"/>
              <a:t>pt</a:t>
            </a:r>
            <a:endParaRPr lang="en-US" dirty="0" smtClean="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smtClean="0"/>
              <a:t>(2 lines)</a:t>
            </a:r>
          </a:p>
          <a:p>
            <a:pPr lvl="0"/>
            <a:endParaRPr lang="en-US" dirty="0"/>
          </a:p>
        </p:txBody>
      </p:sp>
      <p:sp>
        <p:nvSpPr>
          <p:cNvPr id="10" name="Text Placeholder 4"/>
          <p:cNvSpPr>
            <a:spLocks noGrp="1"/>
          </p:cNvSpPr>
          <p:nvPr>
            <p:ph type="body" sz="quarter" idx="13" hasCustomPrompt="1"/>
          </p:nvPr>
        </p:nvSpPr>
        <p:spPr>
          <a:xfrm>
            <a:off x="540000" y="2251908"/>
            <a:ext cx="8068991"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en-US" dirty="0" smtClean="0"/>
              <a:t>1st level set in Calibri Regular 21 </a:t>
            </a:r>
            <a:r>
              <a:rPr lang="en-US" dirty="0" err="1" smtClean="0"/>
              <a:t>pt</a:t>
            </a:r>
            <a:endParaRPr lang="en-US" dirty="0"/>
          </a:p>
        </p:txBody>
      </p:sp>
      <p:sp>
        <p:nvSpPr>
          <p:cNvPr id="11" name="Text Placeholder 4"/>
          <p:cNvSpPr>
            <a:spLocks noGrp="1"/>
          </p:cNvSpPr>
          <p:nvPr>
            <p:ph type="body" sz="quarter" idx="14" hasCustomPrompt="1"/>
          </p:nvPr>
        </p:nvSpPr>
        <p:spPr>
          <a:xfrm>
            <a:off x="540000" y="2862260"/>
            <a:ext cx="8068991"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en-US" dirty="0" smtClean="0"/>
              <a:t>2nd  level set in Calibri Regular 17 </a:t>
            </a:r>
            <a:r>
              <a:rPr lang="en-US" dirty="0" err="1" smtClean="0"/>
              <a:t>pt</a:t>
            </a:r>
            <a:endParaRPr lang="en-US" dirty="0"/>
          </a:p>
        </p:txBody>
      </p:sp>
      <p:sp>
        <p:nvSpPr>
          <p:cNvPr id="12" name="Text Placeholder 4"/>
          <p:cNvSpPr>
            <a:spLocks noGrp="1"/>
          </p:cNvSpPr>
          <p:nvPr>
            <p:ph type="body" sz="quarter" idx="15" hasCustomPrompt="1"/>
          </p:nvPr>
        </p:nvSpPr>
        <p:spPr>
          <a:xfrm>
            <a:off x="540000" y="3472612"/>
            <a:ext cx="8062885"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en-US" dirty="0" smtClean="0"/>
              <a:t>3rd level set in Calibri Regular 12 </a:t>
            </a:r>
            <a:r>
              <a:rPr lang="en-US" dirty="0" err="1" smtClean="0"/>
              <a:t>pt</a:t>
            </a:r>
            <a:endParaRPr lang="en-US" dirty="0"/>
          </a:p>
        </p:txBody>
      </p:sp>
      <p:sp>
        <p:nvSpPr>
          <p:cNvPr id="14" name="Text Placeholder 4"/>
          <p:cNvSpPr>
            <a:spLocks noGrp="1"/>
          </p:cNvSpPr>
          <p:nvPr>
            <p:ph type="body" sz="quarter" idx="19" hasCustomPrompt="1"/>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en-US" dirty="0" smtClean="0"/>
              <a:t>Footnote set in Calibri 8 </a:t>
            </a:r>
            <a:r>
              <a:rPr lang="en-US" dirty="0" err="1" smtClean="0"/>
              <a:t>pt</a:t>
            </a:r>
            <a:endParaRPr lang="en-US" dirty="0"/>
          </a:p>
        </p:txBody>
      </p:sp>
      <p:sp>
        <p:nvSpPr>
          <p:cNvPr id="9" name="Rectangle 29"/>
          <p:cNvSpPr txBox="1">
            <a:spLocks noChangeArrowheads="1"/>
          </p:cNvSpPr>
          <p:nvPr userDrawn="1"/>
        </p:nvSpPr>
        <p:spPr>
          <a:xfrm>
            <a:off x="8305800" y="6141118"/>
            <a:ext cx="445168" cy="371976"/>
          </a:xfrm>
          <a:prstGeom prst="rect">
            <a:avLst/>
          </a:prstGeom>
        </p:spPr>
        <p:txBody>
          <a:bodyPr/>
          <a:lstStyle>
            <a:lvl1pPr>
              <a:defRPr kumimoji="1" sz="2400">
                <a:solidFill>
                  <a:schemeClr val="tx1"/>
                </a:solidFill>
                <a:latin typeface="Arial" panose="020B0604020202020204" pitchFamily="34" charset="0"/>
                <a:ea typeface="MS PGothic" panose="020B0600070205080204" pitchFamily="34" charset="-128"/>
              </a:defRPr>
            </a:lvl1pPr>
            <a:lvl2pPr marL="742950" indent="-285750">
              <a:defRPr kumimoji="1" sz="2400">
                <a:solidFill>
                  <a:schemeClr val="tx1"/>
                </a:solidFill>
                <a:latin typeface="Arial" panose="020B0604020202020204" pitchFamily="34" charset="0"/>
                <a:ea typeface="MS PGothic" panose="020B0600070205080204" pitchFamily="34" charset="-128"/>
              </a:defRPr>
            </a:lvl2pPr>
            <a:lvl3pPr marL="1143000" indent="-228600">
              <a:defRPr kumimoji="1" sz="2400">
                <a:solidFill>
                  <a:schemeClr val="tx1"/>
                </a:solidFill>
                <a:latin typeface="Arial" panose="020B0604020202020204" pitchFamily="34" charset="0"/>
                <a:ea typeface="MS PGothic" panose="020B0600070205080204" pitchFamily="34" charset="-128"/>
              </a:defRPr>
            </a:lvl3pPr>
            <a:lvl4pPr marL="1600200" indent="-228600">
              <a:defRPr kumimoji="1" sz="2400">
                <a:solidFill>
                  <a:schemeClr val="tx1"/>
                </a:solidFill>
                <a:latin typeface="Arial" panose="020B0604020202020204" pitchFamily="34" charset="0"/>
                <a:ea typeface="MS PGothic" panose="020B0600070205080204" pitchFamily="34" charset="-128"/>
              </a:defRPr>
            </a:lvl4pPr>
            <a:lvl5pPr marL="2057400" indent="-228600">
              <a:defRPr kumimoji="1"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9pPr>
          </a:lstStyle>
          <a:p>
            <a:pPr>
              <a:defRPr/>
            </a:pPr>
            <a:fld id="{954FBD0F-93A3-46F2-B929-EF4F4A3C1149}" type="slidenum">
              <a:rPr lang="en-US" altLang="zh-TW" sz="1000" b="1" smtClean="0">
                <a:solidFill>
                  <a:srgbClr val="171616">
                    <a:lumMod val="75000"/>
                    <a:lumOff val="25000"/>
                  </a:srgbClr>
                </a:solidFill>
                <a:latin typeface="Calibri"/>
                <a:ea typeface="Microsoft JhengHei" panose="020B0604030504040204" pitchFamily="34" charset="-120"/>
                <a:cs typeface="Calibri"/>
              </a:rPr>
              <a:pPr>
                <a:defRPr/>
              </a:pPr>
              <a:t>‹#›</a:t>
            </a:fld>
            <a:endParaRPr lang="en-US" altLang="zh-TW" sz="1000" b="1" dirty="0" smtClean="0">
              <a:solidFill>
                <a:srgbClr val="171616">
                  <a:lumMod val="75000"/>
                  <a:lumOff val="25000"/>
                </a:srgbClr>
              </a:solidFill>
              <a:latin typeface="Calibri"/>
              <a:ea typeface="Microsoft JhengHei" panose="020B0604030504040204" pitchFamily="34" charset="-120"/>
              <a:cs typeface="Calibri"/>
            </a:endParaRPr>
          </a:p>
        </p:txBody>
      </p:sp>
    </p:spTree>
    <p:extLst>
      <p:ext uri="{BB962C8B-B14F-4D97-AF65-F5344CB8AC3E}">
        <p14:creationId xmlns:p14="http://schemas.microsoft.com/office/powerpoint/2010/main" val="249893158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Divider 1">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540000" y="1828800"/>
            <a:ext cx="5491162" cy="882650"/>
          </a:xfrm>
          <a:prstGeom prst="rect">
            <a:avLst/>
          </a:prstGeom>
        </p:spPr>
        <p:txBody>
          <a:bodyPr/>
          <a:lstStyle>
            <a:lvl1pPr marL="0" indent="0">
              <a:buNone/>
              <a:defRPr sz="2600" b="1" i="0" baseline="0">
                <a:solidFill>
                  <a:schemeClr val="bg1"/>
                </a:solidFill>
                <a:latin typeface="Calibri"/>
                <a:ea typeface="Microsoft JhengHei" panose="020B0604030504040204" pitchFamily="34" charset="-120"/>
                <a:cs typeface="Calibri"/>
              </a:defRPr>
            </a:lvl1pPr>
          </a:lstStyle>
          <a:p>
            <a:pPr lvl="0"/>
            <a:r>
              <a:rPr lang="en-US" dirty="0" smtClean="0"/>
              <a:t>Ending message in Calibri Bold 26 </a:t>
            </a:r>
            <a:r>
              <a:rPr lang="en-US" dirty="0" err="1" smtClean="0"/>
              <a:t>pts</a:t>
            </a:r>
            <a:endParaRPr lang="en-US" dirty="0"/>
          </a:p>
        </p:txBody>
      </p:sp>
    </p:spTree>
    <p:extLst>
      <p:ext uri="{BB962C8B-B14F-4D97-AF65-F5344CB8AC3E}">
        <p14:creationId xmlns:p14="http://schemas.microsoft.com/office/powerpoint/2010/main" val="1173449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83E4C30F-A056-4CA6-9E5C-C08B8E16D6C3}" type="datetimeFigureOut">
              <a:rPr lang="zh-TW" altLang="en-US" smtClean="0"/>
              <a:t>2019/6/24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68904D9-6542-4BCF-8BE7-49D8E51AFCCB}" type="slidenum">
              <a:rPr lang="zh-TW" altLang="en-US" smtClean="0"/>
              <a:t>‹#›</a:t>
            </a:fld>
            <a:endParaRPr lang="zh-TW" altLang="en-US"/>
          </a:p>
        </p:txBody>
      </p:sp>
    </p:spTree>
    <p:extLst>
      <p:ext uri="{BB962C8B-B14F-4D97-AF65-F5344CB8AC3E}">
        <p14:creationId xmlns:p14="http://schemas.microsoft.com/office/powerpoint/2010/main" val="91053541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6_Content 1a">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8" name="Text Placeholder 4"/>
          <p:cNvSpPr>
            <a:spLocks noGrp="1"/>
          </p:cNvSpPr>
          <p:nvPr>
            <p:ph type="body" sz="quarter" idx="12" hasCustomPrompt="1"/>
          </p:nvPr>
        </p:nvSpPr>
        <p:spPr>
          <a:xfrm>
            <a:off x="540000" y="706605"/>
            <a:ext cx="8075097" cy="457200"/>
          </a:xfrm>
          <a:prstGeom prst="rect">
            <a:avLst/>
          </a:prstGeom>
        </p:spPr>
        <p:txBody>
          <a:bodyPr/>
          <a:lstStyle>
            <a:lvl1pPr marL="0" indent="0">
              <a:buNone/>
              <a:defRPr sz="2600" b="1" i="0" baseline="0">
                <a:solidFill>
                  <a:srgbClr val="2E008B"/>
                </a:solidFill>
                <a:latin typeface="Calibri"/>
                <a:ea typeface="Microsoft JhengHei" panose="020B0604030504040204" pitchFamily="34" charset="-120"/>
                <a:cs typeface="Calibri"/>
              </a:defRPr>
            </a:lvl1pPr>
          </a:lstStyle>
          <a:p>
            <a:pPr lvl="0"/>
            <a:r>
              <a:rPr lang="en-US" dirty="0" smtClean="0"/>
              <a:t>Section Title in Calibri Bold 26 </a:t>
            </a:r>
            <a:r>
              <a:rPr lang="en-US" dirty="0" err="1" smtClean="0"/>
              <a:t>pt</a:t>
            </a:r>
            <a:endParaRPr lang="en-US" dirty="0"/>
          </a:p>
        </p:txBody>
      </p:sp>
      <p:sp>
        <p:nvSpPr>
          <p:cNvPr id="14" name="Text Placeholder 4"/>
          <p:cNvSpPr>
            <a:spLocks noGrp="1"/>
          </p:cNvSpPr>
          <p:nvPr>
            <p:ph type="body" sz="quarter" idx="13" hasCustomPrompt="1"/>
          </p:nvPr>
        </p:nvSpPr>
        <p:spPr>
          <a:xfrm>
            <a:off x="540000" y="1774157"/>
            <a:ext cx="8075097"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en-US" dirty="0" smtClean="0"/>
              <a:t>1st level set in Calibri Regular 21 </a:t>
            </a:r>
            <a:r>
              <a:rPr lang="en-US" dirty="0" err="1" smtClean="0"/>
              <a:t>pt</a:t>
            </a:r>
            <a:endParaRPr lang="en-US" dirty="0"/>
          </a:p>
        </p:txBody>
      </p:sp>
      <p:sp>
        <p:nvSpPr>
          <p:cNvPr id="16" name="Text Placeholder 4"/>
          <p:cNvSpPr>
            <a:spLocks noGrp="1"/>
          </p:cNvSpPr>
          <p:nvPr>
            <p:ph type="body" sz="quarter" idx="14" hasCustomPrompt="1"/>
          </p:nvPr>
        </p:nvSpPr>
        <p:spPr>
          <a:xfrm>
            <a:off x="540001" y="2384509"/>
            <a:ext cx="8081202"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en-US" dirty="0" smtClean="0"/>
              <a:t>2nd  level set in Calibri Regular 17 </a:t>
            </a:r>
            <a:r>
              <a:rPr lang="en-US" dirty="0" err="1" smtClean="0"/>
              <a:t>pt</a:t>
            </a:r>
            <a:endParaRPr lang="en-US" dirty="0"/>
          </a:p>
        </p:txBody>
      </p:sp>
      <p:sp>
        <p:nvSpPr>
          <p:cNvPr id="17" name="Text Placeholder 4"/>
          <p:cNvSpPr>
            <a:spLocks noGrp="1"/>
          </p:cNvSpPr>
          <p:nvPr>
            <p:ph type="body" sz="quarter" idx="15" hasCustomPrompt="1"/>
          </p:nvPr>
        </p:nvSpPr>
        <p:spPr>
          <a:xfrm>
            <a:off x="540000" y="2994861"/>
            <a:ext cx="8075097"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en-US" dirty="0" smtClean="0"/>
              <a:t>3rd level set in Calibri Regular 12 </a:t>
            </a:r>
            <a:r>
              <a:rPr lang="en-US" dirty="0" err="1" smtClean="0"/>
              <a:t>pt</a:t>
            </a:r>
            <a:endParaRPr lang="en-US" dirty="0"/>
          </a:p>
        </p:txBody>
      </p:sp>
      <p:sp>
        <p:nvSpPr>
          <p:cNvPr id="18" name="Text Placeholder 4"/>
          <p:cNvSpPr>
            <a:spLocks noGrp="1"/>
          </p:cNvSpPr>
          <p:nvPr>
            <p:ph type="body" sz="quarter" idx="19" hasCustomPrompt="1"/>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en-US" dirty="0" smtClean="0"/>
              <a:t>Footnote set in Calibri 8 </a:t>
            </a:r>
            <a:r>
              <a:rPr lang="en-US" dirty="0" err="1" smtClean="0"/>
              <a:t>pt</a:t>
            </a:r>
            <a:endParaRPr lang="en-US" dirty="0"/>
          </a:p>
        </p:txBody>
      </p:sp>
      <p:sp>
        <p:nvSpPr>
          <p:cNvPr id="9" name="Rectangle 29"/>
          <p:cNvSpPr txBox="1">
            <a:spLocks noChangeArrowheads="1"/>
          </p:cNvSpPr>
          <p:nvPr userDrawn="1"/>
        </p:nvSpPr>
        <p:spPr>
          <a:xfrm>
            <a:off x="8305800" y="6141118"/>
            <a:ext cx="445168" cy="371976"/>
          </a:xfrm>
          <a:prstGeom prst="rect">
            <a:avLst/>
          </a:prstGeom>
        </p:spPr>
        <p:txBody>
          <a:bodyPr/>
          <a:lstStyle>
            <a:lvl1pPr>
              <a:defRPr kumimoji="1" sz="2400">
                <a:solidFill>
                  <a:schemeClr val="tx1"/>
                </a:solidFill>
                <a:latin typeface="Arial" panose="020B0604020202020204" pitchFamily="34" charset="0"/>
                <a:ea typeface="MS PGothic" panose="020B0600070205080204" pitchFamily="34" charset="-128"/>
              </a:defRPr>
            </a:lvl1pPr>
            <a:lvl2pPr marL="742950" indent="-285750">
              <a:defRPr kumimoji="1" sz="2400">
                <a:solidFill>
                  <a:schemeClr val="tx1"/>
                </a:solidFill>
                <a:latin typeface="Arial" panose="020B0604020202020204" pitchFamily="34" charset="0"/>
                <a:ea typeface="MS PGothic" panose="020B0600070205080204" pitchFamily="34" charset="-128"/>
              </a:defRPr>
            </a:lvl2pPr>
            <a:lvl3pPr marL="1143000" indent="-228600">
              <a:defRPr kumimoji="1" sz="2400">
                <a:solidFill>
                  <a:schemeClr val="tx1"/>
                </a:solidFill>
                <a:latin typeface="Arial" panose="020B0604020202020204" pitchFamily="34" charset="0"/>
                <a:ea typeface="MS PGothic" panose="020B0600070205080204" pitchFamily="34" charset="-128"/>
              </a:defRPr>
            </a:lvl3pPr>
            <a:lvl4pPr marL="1600200" indent="-228600">
              <a:defRPr kumimoji="1" sz="2400">
                <a:solidFill>
                  <a:schemeClr val="tx1"/>
                </a:solidFill>
                <a:latin typeface="Arial" panose="020B0604020202020204" pitchFamily="34" charset="0"/>
                <a:ea typeface="MS PGothic" panose="020B0600070205080204" pitchFamily="34" charset="-128"/>
              </a:defRPr>
            </a:lvl4pPr>
            <a:lvl5pPr marL="2057400" indent="-228600">
              <a:defRPr kumimoji="1"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9pPr>
          </a:lstStyle>
          <a:p>
            <a:pPr>
              <a:defRPr/>
            </a:pPr>
            <a:fld id="{954FBD0F-93A3-46F2-B929-EF4F4A3C1149}" type="slidenum">
              <a:rPr lang="en-US" altLang="zh-TW" sz="1000" b="1" smtClean="0">
                <a:solidFill>
                  <a:srgbClr val="171616">
                    <a:lumMod val="75000"/>
                    <a:lumOff val="25000"/>
                  </a:srgbClr>
                </a:solidFill>
                <a:latin typeface="Calibri"/>
                <a:ea typeface="Microsoft JhengHei" panose="020B0604030504040204" pitchFamily="34" charset="-120"/>
                <a:cs typeface="Calibri"/>
              </a:rPr>
              <a:pPr>
                <a:defRPr/>
              </a:pPr>
              <a:t>‹#›</a:t>
            </a:fld>
            <a:endParaRPr lang="en-US" altLang="zh-TW" sz="1000" b="1" dirty="0" smtClean="0">
              <a:solidFill>
                <a:srgbClr val="171616">
                  <a:lumMod val="75000"/>
                  <a:lumOff val="25000"/>
                </a:srgbClr>
              </a:solidFill>
              <a:latin typeface="Calibri"/>
              <a:ea typeface="Microsoft JhengHei" panose="020B0604030504040204" pitchFamily="34" charset="-120"/>
              <a:cs typeface="Calibri"/>
            </a:endParaRPr>
          </a:p>
        </p:txBody>
      </p:sp>
    </p:spTree>
    <p:extLst>
      <p:ext uri="{BB962C8B-B14F-4D97-AF65-F5344CB8AC3E}">
        <p14:creationId xmlns:p14="http://schemas.microsoft.com/office/powerpoint/2010/main" val="354976073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6_Content 1b">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8" name="Text Placeholder 4"/>
          <p:cNvSpPr>
            <a:spLocks noGrp="1"/>
          </p:cNvSpPr>
          <p:nvPr>
            <p:ph type="body" sz="quarter" idx="12" hasCustomPrompt="1"/>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2E008B"/>
                </a:solidFill>
                <a:latin typeface="Calibri"/>
                <a:ea typeface="Microsoft JhengHei" panose="020B0604030504040204" pitchFamily="34" charset="-120"/>
                <a:cs typeface="Calibri"/>
              </a:defRPr>
            </a:lvl1pPr>
          </a:lstStyle>
          <a:p>
            <a:pPr lvl="0"/>
            <a:r>
              <a:rPr lang="en-US" dirty="0" smtClean="0"/>
              <a:t>Section Title in Calibri Bold 26 </a:t>
            </a:r>
            <a:r>
              <a:rPr lang="en-US" dirty="0" err="1" smtClean="0"/>
              <a:t>pt</a:t>
            </a:r>
            <a:endParaRPr lang="en-US" dirty="0" smtClean="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smtClean="0"/>
              <a:t>(2 lines)</a:t>
            </a:r>
          </a:p>
          <a:p>
            <a:pPr lvl="0"/>
            <a:endParaRPr lang="en-US" dirty="0"/>
          </a:p>
        </p:txBody>
      </p:sp>
      <p:sp>
        <p:nvSpPr>
          <p:cNvPr id="10" name="Text Placeholder 4"/>
          <p:cNvSpPr>
            <a:spLocks noGrp="1"/>
          </p:cNvSpPr>
          <p:nvPr>
            <p:ph type="body" sz="quarter" idx="13" hasCustomPrompt="1"/>
          </p:nvPr>
        </p:nvSpPr>
        <p:spPr>
          <a:xfrm>
            <a:off x="540000" y="2251908"/>
            <a:ext cx="8068991"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en-US" dirty="0" smtClean="0"/>
              <a:t>1st level set in Calibri Regular 21 </a:t>
            </a:r>
            <a:r>
              <a:rPr lang="en-US" dirty="0" err="1" smtClean="0"/>
              <a:t>pt</a:t>
            </a:r>
            <a:endParaRPr lang="en-US" dirty="0"/>
          </a:p>
        </p:txBody>
      </p:sp>
      <p:sp>
        <p:nvSpPr>
          <p:cNvPr id="11" name="Text Placeholder 4"/>
          <p:cNvSpPr>
            <a:spLocks noGrp="1"/>
          </p:cNvSpPr>
          <p:nvPr>
            <p:ph type="body" sz="quarter" idx="14" hasCustomPrompt="1"/>
          </p:nvPr>
        </p:nvSpPr>
        <p:spPr>
          <a:xfrm>
            <a:off x="540000" y="2862260"/>
            <a:ext cx="8068991"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en-US" dirty="0" smtClean="0"/>
              <a:t>2nd  level set in Calibri Regular 17 </a:t>
            </a:r>
            <a:r>
              <a:rPr lang="en-US" dirty="0" err="1" smtClean="0"/>
              <a:t>pt</a:t>
            </a:r>
            <a:endParaRPr lang="en-US" dirty="0"/>
          </a:p>
        </p:txBody>
      </p:sp>
      <p:sp>
        <p:nvSpPr>
          <p:cNvPr id="12" name="Text Placeholder 4"/>
          <p:cNvSpPr>
            <a:spLocks noGrp="1"/>
          </p:cNvSpPr>
          <p:nvPr>
            <p:ph type="body" sz="quarter" idx="15" hasCustomPrompt="1"/>
          </p:nvPr>
        </p:nvSpPr>
        <p:spPr>
          <a:xfrm>
            <a:off x="540000" y="3472612"/>
            <a:ext cx="8062885"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en-US" dirty="0" smtClean="0"/>
              <a:t>3rd level set in Calibri Regular 12 </a:t>
            </a:r>
            <a:r>
              <a:rPr lang="en-US" dirty="0" err="1" smtClean="0"/>
              <a:t>pt</a:t>
            </a:r>
            <a:endParaRPr lang="en-US" dirty="0"/>
          </a:p>
        </p:txBody>
      </p:sp>
      <p:sp>
        <p:nvSpPr>
          <p:cNvPr id="14" name="Text Placeholder 4"/>
          <p:cNvSpPr>
            <a:spLocks noGrp="1"/>
          </p:cNvSpPr>
          <p:nvPr>
            <p:ph type="body" sz="quarter" idx="19" hasCustomPrompt="1"/>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en-US" dirty="0" smtClean="0"/>
              <a:t>Footnote set in Calibri 8 </a:t>
            </a:r>
            <a:r>
              <a:rPr lang="en-US" dirty="0" err="1" smtClean="0"/>
              <a:t>pt</a:t>
            </a:r>
            <a:endParaRPr lang="en-US" dirty="0"/>
          </a:p>
        </p:txBody>
      </p:sp>
      <p:sp>
        <p:nvSpPr>
          <p:cNvPr id="9" name="Rectangle 29"/>
          <p:cNvSpPr txBox="1">
            <a:spLocks noChangeArrowheads="1"/>
          </p:cNvSpPr>
          <p:nvPr userDrawn="1"/>
        </p:nvSpPr>
        <p:spPr>
          <a:xfrm>
            <a:off x="8305800" y="6141118"/>
            <a:ext cx="445168" cy="371976"/>
          </a:xfrm>
          <a:prstGeom prst="rect">
            <a:avLst/>
          </a:prstGeom>
        </p:spPr>
        <p:txBody>
          <a:bodyPr/>
          <a:lstStyle>
            <a:lvl1pPr>
              <a:defRPr kumimoji="1" sz="2400">
                <a:solidFill>
                  <a:schemeClr val="tx1"/>
                </a:solidFill>
                <a:latin typeface="Arial" panose="020B0604020202020204" pitchFamily="34" charset="0"/>
                <a:ea typeface="MS PGothic" panose="020B0600070205080204" pitchFamily="34" charset="-128"/>
              </a:defRPr>
            </a:lvl1pPr>
            <a:lvl2pPr marL="742950" indent="-285750">
              <a:defRPr kumimoji="1" sz="2400">
                <a:solidFill>
                  <a:schemeClr val="tx1"/>
                </a:solidFill>
                <a:latin typeface="Arial" panose="020B0604020202020204" pitchFamily="34" charset="0"/>
                <a:ea typeface="MS PGothic" panose="020B0600070205080204" pitchFamily="34" charset="-128"/>
              </a:defRPr>
            </a:lvl2pPr>
            <a:lvl3pPr marL="1143000" indent="-228600">
              <a:defRPr kumimoji="1" sz="2400">
                <a:solidFill>
                  <a:schemeClr val="tx1"/>
                </a:solidFill>
                <a:latin typeface="Arial" panose="020B0604020202020204" pitchFamily="34" charset="0"/>
                <a:ea typeface="MS PGothic" panose="020B0600070205080204" pitchFamily="34" charset="-128"/>
              </a:defRPr>
            </a:lvl3pPr>
            <a:lvl4pPr marL="1600200" indent="-228600">
              <a:defRPr kumimoji="1" sz="2400">
                <a:solidFill>
                  <a:schemeClr val="tx1"/>
                </a:solidFill>
                <a:latin typeface="Arial" panose="020B0604020202020204" pitchFamily="34" charset="0"/>
                <a:ea typeface="MS PGothic" panose="020B0600070205080204" pitchFamily="34" charset="-128"/>
              </a:defRPr>
            </a:lvl4pPr>
            <a:lvl5pPr marL="2057400" indent="-228600">
              <a:defRPr kumimoji="1"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MS PGothic" panose="020B0600070205080204" pitchFamily="34" charset="-128"/>
              </a:defRPr>
            </a:lvl9pPr>
          </a:lstStyle>
          <a:p>
            <a:pPr>
              <a:defRPr/>
            </a:pPr>
            <a:fld id="{954FBD0F-93A3-46F2-B929-EF4F4A3C1149}" type="slidenum">
              <a:rPr lang="en-US" altLang="zh-TW" sz="1000" b="1" smtClean="0">
                <a:solidFill>
                  <a:srgbClr val="171616">
                    <a:lumMod val="75000"/>
                    <a:lumOff val="25000"/>
                  </a:srgbClr>
                </a:solidFill>
                <a:latin typeface="Calibri"/>
                <a:ea typeface="Microsoft JhengHei" panose="020B0604030504040204" pitchFamily="34" charset="-120"/>
                <a:cs typeface="Calibri"/>
              </a:rPr>
              <a:pPr>
                <a:defRPr/>
              </a:pPr>
              <a:t>‹#›</a:t>
            </a:fld>
            <a:endParaRPr lang="en-US" altLang="zh-TW" sz="1000" b="1" dirty="0" smtClean="0">
              <a:solidFill>
                <a:srgbClr val="171616">
                  <a:lumMod val="75000"/>
                  <a:lumOff val="25000"/>
                </a:srgbClr>
              </a:solidFill>
              <a:latin typeface="Calibri"/>
              <a:ea typeface="Microsoft JhengHei" panose="020B0604030504040204" pitchFamily="34" charset="-120"/>
              <a:cs typeface="Calibri"/>
            </a:endParaRPr>
          </a:p>
        </p:txBody>
      </p:sp>
    </p:spTree>
    <p:extLst>
      <p:ext uri="{BB962C8B-B14F-4D97-AF65-F5344CB8AC3E}">
        <p14:creationId xmlns:p14="http://schemas.microsoft.com/office/powerpoint/2010/main" val="87803023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End pag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4" name="Text Placeholder 4"/>
          <p:cNvSpPr>
            <a:spLocks noGrp="1"/>
          </p:cNvSpPr>
          <p:nvPr>
            <p:ph type="body" sz="quarter" idx="12" hasCustomPrompt="1"/>
          </p:nvPr>
        </p:nvSpPr>
        <p:spPr>
          <a:xfrm>
            <a:off x="528638" y="1828800"/>
            <a:ext cx="5491162" cy="882650"/>
          </a:xfrm>
          <a:prstGeom prst="rect">
            <a:avLst/>
          </a:prstGeom>
        </p:spPr>
        <p:txBody>
          <a:bodyPr/>
          <a:lstStyle>
            <a:lvl1pPr marL="0" indent="0">
              <a:buNone/>
              <a:defRPr sz="2600" b="1" i="0" baseline="0">
                <a:solidFill>
                  <a:srgbClr val="FFFFFF"/>
                </a:solidFill>
                <a:latin typeface="Calibri"/>
                <a:ea typeface="Microsoft JhengHei" panose="020B0604030504040204" pitchFamily="34" charset="-120"/>
                <a:cs typeface="Calibri"/>
              </a:defRPr>
            </a:lvl1pPr>
          </a:lstStyle>
          <a:p>
            <a:pPr lvl="0"/>
            <a:r>
              <a:rPr lang="en-US" dirty="0" smtClean="0"/>
              <a:t>Ending message in Calibri Bold 26 </a:t>
            </a:r>
            <a:r>
              <a:rPr lang="en-US" dirty="0" err="1" smtClean="0"/>
              <a:t>pts</a:t>
            </a:r>
            <a:endParaRPr lang="en-US" dirty="0"/>
          </a:p>
        </p:txBody>
      </p:sp>
      <p:sp>
        <p:nvSpPr>
          <p:cNvPr id="6" name="Text Placeholder 4"/>
          <p:cNvSpPr>
            <a:spLocks noGrp="1"/>
          </p:cNvSpPr>
          <p:nvPr>
            <p:ph type="body" sz="quarter" idx="13" hasCustomPrompt="1"/>
          </p:nvPr>
        </p:nvSpPr>
        <p:spPr>
          <a:xfrm>
            <a:off x="528637" y="6361008"/>
            <a:ext cx="7741861" cy="382822"/>
          </a:xfrm>
          <a:prstGeom prst="rect">
            <a:avLst/>
          </a:prstGeom>
        </p:spPr>
        <p:txBody>
          <a:bodyPr/>
          <a:lstStyle>
            <a:lvl1pPr marL="0" indent="0" rtl="0">
              <a:buNone/>
              <a:defRPr lang="en-US" sz="1200">
                <a:solidFill>
                  <a:schemeClr val="tx1"/>
                </a:solidFill>
                <a:effectLst/>
              </a:defRPr>
            </a:lvl1pPr>
          </a:lstStyle>
          <a:p>
            <a:r>
              <a:rPr lang="en-US" sz="800" baseline="30000" dirty="0" smtClean="0">
                <a:effectLst/>
                <a:latin typeface="Calibri"/>
                <a:ea typeface="ＭＳ 明朝"/>
                <a:cs typeface="Times New Roman"/>
              </a:rPr>
              <a:t>This publication is intended to provide a general overview for information and educational purposes only and is not a comprehensive treatment of the subject matter. The information is provided generally without considering specific circumstances and should not be regarded as a substitute for professional advice. IEC has not advised on, passed on the merit of, endorsed or recommended any of the products/services or types of products/services referred to in this publication. Readers should seek professional advice if they consider necessary.</a:t>
            </a:r>
            <a:r>
              <a:rPr lang="en-US" sz="800" dirty="0" smtClean="0">
                <a:effectLst/>
                <a:latin typeface="Calibri"/>
                <a:ea typeface="ＭＳ 明朝"/>
                <a:cs typeface="Times New Roman"/>
              </a:rPr>
              <a:t> </a:t>
            </a:r>
            <a:r>
              <a:rPr lang="en-US" sz="800" baseline="30000" dirty="0" smtClean="0">
                <a:effectLst/>
                <a:latin typeface="Calibri"/>
                <a:ea typeface="ＭＳ 明朝"/>
                <a:cs typeface="Times New Roman"/>
              </a:rPr>
              <a:t>Examples and case studies provided in this publication are not for educational purposes only.</a:t>
            </a:r>
            <a:endParaRPr lang="en-US" sz="1200" dirty="0">
              <a:effectLst/>
              <a:latin typeface="Cambria"/>
              <a:ea typeface="ＭＳ 明朝"/>
              <a:cs typeface="Times New Roman"/>
            </a:endParaRPr>
          </a:p>
        </p:txBody>
      </p:sp>
    </p:spTree>
    <p:extLst>
      <p:ext uri="{BB962C8B-B14F-4D97-AF65-F5344CB8AC3E}">
        <p14:creationId xmlns:p14="http://schemas.microsoft.com/office/powerpoint/2010/main" val="4650115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83E4C30F-A056-4CA6-9E5C-C08B8E16D6C3}" type="datetimeFigureOut">
              <a:rPr lang="zh-TW" altLang="en-US" smtClean="0"/>
              <a:t>2019/6/24</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568904D9-6542-4BCF-8BE7-49D8E51AFCCB}" type="slidenum">
              <a:rPr lang="zh-TW" altLang="en-US" smtClean="0"/>
              <a:t>‹#›</a:t>
            </a:fld>
            <a:endParaRPr lang="zh-TW" altLang="en-US"/>
          </a:p>
        </p:txBody>
      </p:sp>
    </p:spTree>
    <p:extLst>
      <p:ext uri="{BB962C8B-B14F-4D97-AF65-F5344CB8AC3E}">
        <p14:creationId xmlns:p14="http://schemas.microsoft.com/office/powerpoint/2010/main" val="1552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83E4C30F-A056-4CA6-9E5C-C08B8E16D6C3}" type="datetimeFigureOut">
              <a:rPr lang="zh-TW" altLang="en-US" smtClean="0"/>
              <a:t>2019/6/24</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568904D9-6542-4BCF-8BE7-49D8E51AFCCB}" type="slidenum">
              <a:rPr lang="zh-TW" altLang="en-US" smtClean="0"/>
              <a:t>‹#›</a:t>
            </a:fld>
            <a:endParaRPr lang="zh-TW" altLang="en-US"/>
          </a:p>
        </p:txBody>
      </p:sp>
    </p:spTree>
    <p:extLst>
      <p:ext uri="{BB962C8B-B14F-4D97-AF65-F5344CB8AC3E}">
        <p14:creationId xmlns:p14="http://schemas.microsoft.com/office/powerpoint/2010/main" val="2113108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83E4C30F-A056-4CA6-9E5C-C08B8E16D6C3}" type="datetimeFigureOut">
              <a:rPr lang="zh-TW" altLang="en-US" smtClean="0"/>
              <a:t>2019/6/24</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568904D9-6542-4BCF-8BE7-49D8E51AFCCB}" type="slidenum">
              <a:rPr lang="zh-TW" altLang="en-US" smtClean="0"/>
              <a:t>‹#›</a:t>
            </a:fld>
            <a:endParaRPr lang="zh-TW" altLang="en-US"/>
          </a:p>
        </p:txBody>
      </p:sp>
    </p:spTree>
    <p:extLst>
      <p:ext uri="{BB962C8B-B14F-4D97-AF65-F5344CB8AC3E}">
        <p14:creationId xmlns:p14="http://schemas.microsoft.com/office/powerpoint/2010/main" val="1977832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83E4C30F-A056-4CA6-9E5C-C08B8E16D6C3}" type="datetimeFigureOut">
              <a:rPr lang="zh-TW" altLang="en-US" smtClean="0"/>
              <a:t>2019/6/24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68904D9-6542-4BCF-8BE7-49D8E51AFCCB}" type="slidenum">
              <a:rPr lang="zh-TW" altLang="en-US" smtClean="0"/>
              <a:t>‹#›</a:t>
            </a:fld>
            <a:endParaRPr lang="zh-TW" altLang="en-US"/>
          </a:p>
        </p:txBody>
      </p:sp>
    </p:spTree>
    <p:extLst>
      <p:ext uri="{BB962C8B-B14F-4D97-AF65-F5344CB8AC3E}">
        <p14:creationId xmlns:p14="http://schemas.microsoft.com/office/powerpoint/2010/main" val="22484983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83E4C30F-A056-4CA6-9E5C-C08B8E16D6C3}" type="datetimeFigureOut">
              <a:rPr lang="zh-TW" altLang="en-US" smtClean="0"/>
              <a:t>2019/6/24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68904D9-6542-4BCF-8BE7-49D8E51AFCCB}" type="slidenum">
              <a:rPr lang="zh-TW" altLang="en-US" smtClean="0"/>
              <a:t>‹#›</a:t>
            </a:fld>
            <a:endParaRPr lang="zh-TW" altLang="en-US"/>
          </a:p>
        </p:txBody>
      </p:sp>
    </p:spTree>
    <p:extLst>
      <p:ext uri="{BB962C8B-B14F-4D97-AF65-F5344CB8AC3E}">
        <p14:creationId xmlns:p14="http://schemas.microsoft.com/office/powerpoint/2010/main" val="1217081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26" Type="http://schemas.openxmlformats.org/officeDocument/2006/relationships/slideLayout" Target="../slideLayouts/slideLayout40.xml"/><Relationship Id="rId3" Type="http://schemas.openxmlformats.org/officeDocument/2006/relationships/slideLayout" Target="../slideLayouts/slideLayout17.xml"/><Relationship Id="rId21" Type="http://schemas.openxmlformats.org/officeDocument/2006/relationships/slideLayout" Target="../slideLayouts/slideLayout35.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5" Type="http://schemas.openxmlformats.org/officeDocument/2006/relationships/slideLayout" Target="../slideLayouts/slideLayout39.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slideLayout" Target="../slideLayouts/slideLayout34.xml"/><Relationship Id="rId29"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24" Type="http://schemas.openxmlformats.org/officeDocument/2006/relationships/slideLayout" Target="../slideLayouts/slideLayout38.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23" Type="http://schemas.openxmlformats.org/officeDocument/2006/relationships/slideLayout" Target="../slideLayouts/slideLayout37.xml"/><Relationship Id="rId28" Type="http://schemas.openxmlformats.org/officeDocument/2006/relationships/slideLayout" Target="../slideLayouts/slideLayout42.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slideLayout" Target="../slideLayouts/slideLayout36.xml"/><Relationship Id="rId27"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E4C30F-A056-4CA6-9E5C-C08B8E16D6C3}" type="datetimeFigureOut">
              <a:rPr lang="zh-TW" altLang="en-US" smtClean="0"/>
              <a:t>2019/6/24</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8904D9-6542-4BCF-8BE7-49D8E51AFCCB}" type="slidenum">
              <a:rPr lang="zh-TW" altLang="en-US" smtClean="0"/>
              <a:t>‹#›</a:t>
            </a:fld>
            <a:endParaRPr lang="zh-TW" altLang="en-US"/>
          </a:p>
        </p:txBody>
      </p:sp>
    </p:spTree>
    <p:extLst>
      <p:ext uri="{BB962C8B-B14F-4D97-AF65-F5344CB8AC3E}">
        <p14:creationId xmlns:p14="http://schemas.microsoft.com/office/powerpoint/2010/main" val="367638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 id="2147483693" r:id="rId13"/>
    <p:sldLayoutId id="2147483695"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0877278"/>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 id="2147483688" r:id="rId24"/>
    <p:sldLayoutId id="2147483689" r:id="rId25"/>
    <p:sldLayoutId id="2147483690" r:id="rId26"/>
    <p:sldLayoutId id="2147483691" r:id="rId27"/>
    <p:sldLayoutId id="2147483692" r:id="rId2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19.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www.ifec.org.hk/" TargetMode="Externa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lvl="0" algn="l">
              <a:spcAft>
                <a:spcPct val="0"/>
              </a:spcAft>
            </a:pPr>
            <a:r>
              <a:rPr lang="zh-TW" altLang="zh-HK" sz="4000" b="1" dirty="0" smtClean="0">
                <a:solidFill>
                  <a:srgbClr val="F58C3C"/>
                </a:solidFill>
                <a:ea typeface="Microsoft JhengHei" panose="020B0604030504040204" pitchFamily="34" charset="-120"/>
                <a:cs typeface="Calibri" panose="020F0502020204030204" pitchFamily="34" charset="0"/>
              </a:rPr>
              <a:t>單元</a:t>
            </a:r>
            <a:r>
              <a:rPr lang="zh-TW" altLang="en-US" sz="4000" b="1" dirty="0">
                <a:solidFill>
                  <a:srgbClr val="F58C3C"/>
                </a:solidFill>
                <a:ea typeface="Microsoft JhengHei" panose="020B0604030504040204" pitchFamily="34" charset="-120"/>
                <a:cs typeface="Calibri" panose="020F0502020204030204" pitchFamily="34" charset="0"/>
              </a:rPr>
              <a:t>七　生活中的金融服務</a:t>
            </a:r>
            <a:endParaRPr lang="zh-TW" altLang="en-US" sz="4000" b="1" dirty="0">
              <a:solidFill>
                <a:srgbClr val="F58C3C"/>
              </a:solidFill>
              <a:ea typeface="Microsoft JhengHei" panose="020B0604030504040204" pitchFamily="34" charset="-120"/>
              <a:cs typeface="Calibri" panose="020F0502020204030204" pitchFamily="34" charset="0"/>
            </a:endParaRPr>
          </a:p>
        </p:txBody>
      </p:sp>
      <p:pic>
        <p:nvPicPr>
          <p:cNvPr id="5" name="Picture 4"/>
          <p:cNvPicPr>
            <a:picLocks noChangeAspect="1"/>
          </p:cNvPicPr>
          <p:nvPr/>
        </p:nvPicPr>
        <p:blipFill>
          <a:blip r:embed="rId2"/>
          <a:stretch>
            <a:fillRect/>
          </a:stretch>
        </p:blipFill>
        <p:spPr>
          <a:xfrm>
            <a:off x="649851" y="3886200"/>
            <a:ext cx="4633362" cy="640135"/>
          </a:xfrm>
          <a:prstGeom prst="rect">
            <a:avLst/>
          </a:prstGeom>
        </p:spPr>
      </p:pic>
      <p:pic>
        <p:nvPicPr>
          <p:cNvPr id="7" name="Picture 6"/>
          <p:cNvPicPr>
            <a:picLocks noChangeAspect="1"/>
          </p:cNvPicPr>
          <p:nvPr/>
        </p:nvPicPr>
        <p:blipFill>
          <a:blip r:embed="rId3"/>
          <a:stretch>
            <a:fillRect/>
          </a:stretch>
        </p:blipFill>
        <p:spPr>
          <a:xfrm>
            <a:off x="723937" y="4592610"/>
            <a:ext cx="4298053" cy="438950"/>
          </a:xfrm>
          <a:prstGeom prst="rect">
            <a:avLst/>
          </a:prstGeom>
        </p:spPr>
      </p:pic>
    </p:spTree>
    <p:extLst>
      <p:ext uri="{BB962C8B-B14F-4D97-AF65-F5344CB8AC3E}">
        <p14:creationId xmlns:p14="http://schemas.microsoft.com/office/powerpoint/2010/main" val="19064457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zh-TW" altLang="en-US" dirty="0">
                <a:latin typeface="Calibri" pitchFamily="34" charset="0"/>
                <a:cs typeface="Calibri" pitchFamily="34" charset="0"/>
              </a:rPr>
              <a:t>活動</a:t>
            </a:r>
            <a:r>
              <a:rPr lang="en-US" altLang="zh-TW" dirty="0">
                <a:latin typeface="Calibri" pitchFamily="34" charset="0"/>
                <a:cs typeface="Calibri" pitchFamily="34" charset="0"/>
              </a:rPr>
              <a:t>1</a:t>
            </a:r>
            <a:r>
              <a:rPr lang="zh-TW" altLang="en-US" dirty="0">
                <a:latin typeface="Calibri" pitchFamily="34" charset="0"/>
                <a:cs typeface="Calibri" pitchFamily="34" charset="0"/>
              </a:rPr>
              <a:t>：香港的金融服務機構</a:t>
            </a:r>
          </a:p>
        </p:txBody>
      </p:sp>
      <p:sp>
        <p:nvSpPr>
          <p:cNvPr id="6" name="Text Placeholder 5"/>
          <p:cNvSpPr>
            <a:spLocks noGrp="1"/>
          </p:cNvSpPr>
          <p:nvPr>
            <p:ph type="body" sz="quarter" idx="19"/>
          </p:nvPr>
        </p:nvSpPr>
        <p:spPr>
          <a:xfrm>
            <a:off x="539750" y="6159500"/>
            <a:ext cx="1335088" cy="147638"/>
          </a:xfrm>
        </p:spPr>
        <p:txBody>
          <a:bodyPr>
            <a:normAutofit fontScale="62500" lnSpcReduction="20000"/>
          </a:bodyPr>
          <a:lstStyle/>
          <a:p>
            <a:pPr eaLnBrk="1" fontAlgn="auto" hangingPunct="1">
              <a:spcAft>
                <a:spcPts val="0"/>
              </a:spcAft>
              <a:buFont typeface="Arial" pitchFamily="34" charset="0"/>
              <a:buNone/>
              <a:defRPr/>
            </a:pPr>
            <a:endParaRPr lang="en-GB"/>
          </a:p>
        </p:txBody>
      </p:sp>
      <p:sp>
        <p:nvSpPr>
          <p:cNvPr id="22" name="Text Placeholder 2"/>
          <p:cNvSpPr>
            <a:spLocks noGrp="1"/>
          </p:cNvSpPr>
          <p:nvPr>
            <p:ph type="body" sz="quarter" idx="13"/>
          </p:nvPr>
        </p:nvSpPr>
        <p:spPr bwMode="auto">
          <a:xfrm>
            <a:off x="755576" y="1700808"/>
            <a:ext cx="7827821" cy="3816424"/>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tabLst>
                <a:tab pos="441325" algn="l"/>
              </a:tabLst>
              <a:defRPr/>
            </a:pPr>
            <a:r>
              <a:rPr lang="zh-TW" altLang="en-US" dirty="0" smtClean="0">
                <a:latin typeface="Calibri" pitchFamily="34" charset="0"/>
                <a:cs typeface="Calibri" pitchFamily="34" charset="0"/>
              </a:rPr>
              <a:t>除了銀行外，還有哪些機構提供這些</a:t>
            </a:r>
            <a:r>
              <a:rPr lang="zh-TW" altLang="en-US" dirty="0">
                <a:latin typeface="Calibri" pitchFamily="34" charset="0"/>
                <a:cs typeface="Calibri" pitchFamily="34" charset="0"/>
              </a:rPr>
              <a:t>服務？這些機構有甚麼特點？</a:t>
            </a:r>
            <a:endParaRPr lang="en-US" altLang="zh-TW" dirty="0" smtClean="0">
              <a:latin typeface="Calibri" pitchFamily="34" charset="0"/>
              <a:cs typeface="Calibri" pitchFamily="34" charset="0"/>
            </a:endParaRPr>
          </a:p>
          <a:p>
            <a:pPr>
              <a:tabLst>
                <a:tab pos="441325" algn="l"/>
              </a:tabLst>
              <a:defRPr/>
            </a:pPr>
            <a:r>
              <a:rPr lang="zh-TW" altLang="en-US" dirty="0" smtClean="0">
                <a:latin typeface="Calibri" pitchFamily="34" charset="0"/>
                <a:cs typeface="Calibri" pitchFamily="34" charset="0"/>
              </a:rPr>
              <a:t>個案</a:t>
            </a:r>
            <a:r>
              <a:rPr lang="en-US" altLang="zh-TW" dirty="0" smtClean="0">
                <a:latin typeface="Calibri" pitchFamily="34" charset="0"/>
                <a:cs typeface="Calibri" pitchFamily="34" charset="0"/>
              </a:rPr>
              <a:t>2</a:t>
            </a:r>
            <a:r>
              <a:rPr lang="zh-TW" altLang="en-US" dirty="0" smtClean="0">
                <a:latin typeface="Calibri" pitchFamily="34" charset="0"/>
                <a:cs typeface="Calibri" pitchFamily="34" charset="0"/>
              </a:rPr>
              <a:t>：</a:t>
            </a:r>
            <a:endParaRPr lang="en-US" altLang="zh-TW" dirty="0">
              <a:latin typeface="Calibri" pitchFamily="34" charset="0"/>
              <a:cs typeface="Calibri" pitchFamily="34" charset="0"/>
            </a:endParaRPr>
          </a:p>
          <a:p>
            <a:pPr>
              <a:tabLst>
                <a:tab pos="441325" algn="l"/>
              </a:tabLst>
              <a:defRPr/>
            </a:pPr>
            <a:r>
              <a:rPr lang="zh-TW" altLang="en-US" dirty="0" smtClean="0">
                <a:solidFill>
                  <a:srgbClr val="2EB6BA"/>
                </a:solidFill>
                <a:latin typeface="Calibri" panose="020F0502020204030204" pitchFamily="34" charset="0"/>
                <a:cs typeface="Calibri" panose="020F0502020204030204" pitchFamily="34" charset="0"/>
              </a:rPr>
              <a:t>財務公司</a:t>
            </a:r>
            <a:endParaRPr lang="en-US" altLang="zh-TW" dirty="0" smtClean="0">
              <a:solidFill>
                <a:srgbClr val="2EB6BA"/>
              </a:solidFill>
              <a:latin typeface="Calibri" panose="020F0502020204030204" pitchFamily="34" charset="0"/>
              <a:cs typeface="Calibri" panose="020F0502020204030204" pitchFamily="34" charset="0"/>
            </a:endParaRPr>
          </a:p>
          <a:p>
            <a:r>
              <a:rPr lang="zh-TW" altLang="en-US" dirty="0">
                <a:solidFill>
                  <a:srgbClr val="2EB6BA"/>
                </a:solidFill>
                <a:latin typeface="Calibri" panose="020F0502020204030204" pitchFamily="34" charset="0"/>
                <a:cs typeface="Calibri" panose="020F0502020204030204" pitchFamily="34" charset="0"/>
              </a:rPr>
              <a:t>特點</a:t>
            </a:r>
            <a:r>
              <a:rPr lang="zh-TW" altLang="en-US" dirty="0" smtClean="0">
                <a:solidFill>
                  <a:srgbClr val="2EB6BA"/>
                </a:solidFill>
                <a:latin typeface="Calibri" panose="020F0502020204030204" pitchFamily="34" charset="0"/>
                <a:cs typeface="Calibri" panose="020F0502020204030204" pitchFamily="34" charset="0"/>
              </a:rPr>
              <a:t>：</a:t>
            </a:r>
            <a:r>
              <a:rPr lang="zh-TW" altLang="en-US" dirty="0">
                <a:solidFill>
                  <a:schemeClr val="accent1">
                    <a:lumMod val="50000"/>
                    <a:lumOff val="50000"/>
                  </a:schemeClr>
                </a:solidFill>
              </a:rPr>
              <a:t>向財務公司借貸的利率</a:t>
            </a:r>
            <a:r>
              <a:rPr lang="zh-TW" altLang="en-US" dirty="0" smtClean="0">
                <a:solidFill>
                  <a:schemeClr val="accent1">
                    <a:lumMod val="50000"/>
                    <a:lumOff val="50000"/>
                  </a:schemeClr>
                </a:solidFill>
              </a:rPr>
              <a:t>一般</a:t>
            </a:r>
            <a:r>
              <a:rPr lang="zh-TW" altLang="en-US" dirty="0">
                <a:solidFill>
                  <a:schemeClr val="accent1">
                    <a:lumMod val="50000"/>
                    <a:lumOff val="50000"/>
                  </a:schemeClr>
                </a:solidFill>
              </a:rPr>
              <a:t>高於銀行，利息支出會較高。</a:t>
            </a:r>
            <a:endParaRPr lang="en-US" altLang="zh-TW" dirty="0" smtClean="0">
              <a:solidFill>
                <a:schemeClr val="accent1">
                  <a:lumMod val="50000"/>
                  <a:lumOff val="50000"/>
                </a:schemeClr>
              </a:solidFill>
              <a:latin typeface="Calibri" panose="020F0502020204030204" pitchFamily="34" charset="0"/>
              <a:cs typeface="Calibri" panose="020F0502020204030204" pitchFamily="34" charset="0"/>
            </a:endParaRPr>
          </a:p>
          <a:p>
            <a:pPr marL="441325">
              <a:tabLst>
                <a:tab pos="441325" algn="l"/>
              </a:tabLst>
              <a:defRPr/>
            </a:pPr>
            <a:endParaRPr lang="en-US" altLang="zh-TW" dirty="0">
              <a:solidFill>
                <a:srgbClr val="2EB6BA"/>
              </a:solidFill>
              <a:latin typeface="Calibri" panose="020F0502020204030204" pitchFamily="34" charset="0"/>
              <a:cs typeface="Calibri" panose="020F0502020204030204" pitchFamily="34" charset="0"/>
            </a:endParaRPr>
          </a:p>
          <a:p>
            <a:pPr marL="441325">
              <a:tabLst>
                <a:tab pos="441325" algn="l"/>
              </a:tabLst>
              <a:defRPr/>
            </a:pPr>
            <a:endParaRPr lang="en-US" altLang="zh-TW" dirty="0" smtClean="0">
              <a:solidFill>
                <a:srgbClr val="2EB6BA"/>
              </a:solidFill>
              <a:latin typeface="Calibri" panose="020F0502020204030204" pitchFamily="34" charset="0"/>
              <a:cs typeface="Calibri" panose="020F0502020204030204" pitchFamily="34" charset="0"/>
            </a:endParaRPr>
          </a:p>
          <a:p>
            <a:pPr marL="441325">
              <a:tabLst>
                <a:tab pos="441325" algn="l"/>
              </a:tabLst>
              <a:defRPr/>
            </a:pPr>
            <a:endParaRPr lang="en-US" altLang="zh-TW" dirty="0">
              <a:solidFill>
                <a:srgbClr val="2EB6BA"/>
              </a:solidFill>
              <a:latin typeface="Calibri" panose="020F0502020204030204" pitchFamily="34" charset="0"/>
              <a:cs typeface="Calibri" panose="020F0502020204030204" pitchFamily="34" charset="0"/>
            </a:endParaRPr>
          </a:p>
          <a:p>
            <a:pPr marL="441325">
              <a:tabLst>
                <a:tab pos="441325" algn="l"/>
              </a:tabLst>
              <a:defRPr/>
            </a:pPr>
            <a:endParaRPr lang="en-US" altLang="zh-TW" dirty="0" smtClean="0">
              <a:solidFill>
                <a:srgbClr val="2EB6BA"/>
              </a:solidFill>
              <a:latin typeface="Calibri" panose="020F0502020204030204" pitchFamily="34" charset="0"/>
              <a:cs typeface="Calibri" panose="020F0502020204030204" pitchFamily="34" charset="0"/>
            </a:endParaRPr>
          </a:p>
          <a:p>
            <a:pPr marL="441325">
              <a:tabLst>
                <a:tab pos="441325" algn="l"/>
              </a:tabLst>
              <a:defRPr/>
            </a:pPr>
            <a:endParaRPr lang="en-US" altLang="zh-TW" dirty="0" smtClean="0">
              <a:solidFill>
                <a:srgbClr val="2EB6BA"/>
              </a:solidFill>
              <a:latin typeface="Calibri" panose="020F0502020204030204" pitchFamily="34" charset="0"/>
              <a:cs typeface="Calibri" panose="020F0502020204030204" pitchFamily="34" charset="0"/>
            </a:endParaRPr>
          </a:p>
        </p:txBody>
      </p:sp>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2120" y="3625951"/>
            <a:ext cx="2590800" cy="2336800"/>
          </a:xfrm>
          <a:prstGeom prst="rect">
            <a:avLst/>
          </a:prstGeom>
        </p:spPr>
      </p:pic>
    </p:spTree>
    <p:extLst>
      <p:ext uri="{BB962C8B-B14F-4D97-AF65-F5344CB8AC3E}">
        <p14:creationId xmlns:p14="http://schemas.microsoft.com/office/powerpoint/2010/main" val="1457387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5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xEl>
                                              <p:pRg st="1" end="1"/>
                                            </p:txEl>
                                          </p:spTgt>
                                        </p:tgtEl>
                                        <p:attrNameLst>
                                          <p:attrName>style.visibility</p:attrName>
                                        </p:attrNameLst>
                                      </p:cBhvr>
                                      <p:to>
                                        <p:strVal val="visible"/>
                                      </p:to>
                                    </p:set>
                                    <p:animEffect transition="in" filter="fade">
                                      <p:cBhvr>
                                        <p:cTn id="12" dur="500"/>
                                        <p:tgtEl>
                                          <p:spTgt spid="2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
                                            <p:txEl>
                                              <p:pRg st="2" end="2"/>
                                            </p:txEl>
                                          </p:spTgt>
                                        </p:tgtEl>
                                        <p:attrNameLst>
                                          <p:attrName>style.visibility</p:attrName>
                                        </p:attrNameLst>
                                      </p:cBhvr>
                                      <p:to>
                                        <p:strVal val="visible"/>
                                      </p:to>
                                    </p:set>
                                    <p:animEffect transition="in" filter="fade">
                                      <p:cBhvr>
                                        <p:cTn id="17" dur="500"/>
                                        <p:tgtEl>
                                          <p:spTgt spid="2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2">
                                            <p:txEl>
                                              <p:pRg st="3" end="3"/>
                                            </p:txEl>
                                          </p:spTgt>
                                        </p:tgtEl>
                                        <p:attrNameLst>
                                          <p:attrName>style.visibility</p:attrName>
                                        </p:attrNameLst>
                                      </p:cBhvr>
                                      <p:to>
                                        <p:strVal val="visible"/>
                                      </p:to>
                                    </p:set>
                                    <p:animEffect transition="in" filter="fade">
                                      <p:cBhvr>
                                        <p:cTn id="22" dur="500"/>
                                        <p:tgtEl>
                                          <p:spTgt spid="2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zh-TW" altLang="en-US" dirty="0">
                <a:latin typeface="Calibri" pitchFamily="34" charset="0"/>
                <a:cs typeface="Calibri" pitchFamily="34" charset="0"/>
              </a:rPr>
              <a:t>活動</a:t>
            </a:r>
            <a:r>
              <a:rPr lang="en-US" altLang="zh-TW" dirty="0">
                <a:latin typeface="Calibri" pitchFamily="34" charset="0"/>
                <a:cs typeface="Calibri" pitchFamily="34" charset="0"/>
              </a:rPr>
              <a:t>1</a:t>
            </a:r>
            <a:r>
              <a:rPr lang="zh-TW" altLang="en-US" dirty="0">
                <a:latin typeface="Calibri" pitchFamily="34" charset="0"/>
                <a:cs typeface="Calibri" pitchFamily="34" charset="0"/>
              </a:rPr>
              <a:t>：香港的金融服務機構</a:t>
            </a:r>
          </a:p>
        </p:txBody>
      </p:sp>
      <p:sp>
        <p:nvSpPr>
          <p:cNvPr id="6" name="Text Placeholder 5"/>
          <p:cNvSpPr>
            <a:spLocks noGrp="1"/>
          </p:cNvSpPr>
          <p:nvPr>
            <p:ph type="body" sz="quarter" idx="19"/>
          </p:nvPr>
        </p:nvSpPr>
        <p:spPr>
          <a:xfrm>
            <a:off x="539750" y="6159500"/>
            <a:ext cx="1335088" cy="147638"/>
          </a:xfrm>
        </p:spPr>
        <p:txBody>
          <a:bodyPr>
            <a:normAutofit fontScale="62500" lnSpcReduction="20000"/>
          </a:bodyPr>
          <a:lstStyle/>
          <a:p>
            <a:pPr eaLnBrk="1" fontAlgn="auto" hangingPunct="1">
              <a:spcAft>
                <a:spcPts val="0"/>
              </a:spcAft>
              <a:buFont typeface="Arial" pitchFamily="34" charset="0"/>
              <a:buNone/>
              <a:defRPr/>
            </a:pPr>
            <a:endParaRPr lang="en-GB"/>
          </a:p>
        </p:txBody>
      </p:sp>
      <p:sp>
        <p:nvSpPr>
          <p:cNvPr id="22" name="Text Placeholder 2"/>
          <p:cNvSpPr>
            <a:spLocks noGrp="1"/>
          </p:cNvSpPr>
          <p:nvPr>
            <p:ph type="body" sz="quarter" idx="13"/>
          </p:nvPr>
        </p:nvSpPr>
        <p:spPr bwMode="auto">
          <a:xfrm>
            <a:off x="755576" y="1700808"/>
            <a:ext cx="7827821" cy="3816424"/>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tabLst>
                <a:tab pos="441325" algn="l"/>
              </a:tabLst>
              <a:defRPr/>
            </a:pPr>
            <a:r>
              <a:rPr lang="zh-TW" altLang="en-US" dirty="0" smtClean="0">
                <a:latin typeface="Calibri" pitchFamily="34" charset="0"/>
                <a:cs typeface="Calibri" pitchFamily="34" charset="0"/>
              </a:rPr>
              <a:t>除了銀行外，還有哪些機構提供這些</a:t>
            </a:r>
            <a:r>
              <a:rPr lang="zh-TW" altLang="en-US" dirty="0">
                <a:latin typeface="Calibri" pitchFamily="34" charset="0"/>
                <a:cs typeface="Calibri" pitchFamily="34" charset="0"/>
              </a:rPr>
              <a:t>服務？這些機構有甚麼特點？</a:t>
            </a:r>
          </a:p>
          <a:p>
            <a:pPr>
              <a:tabLst>
                <a:tab pos="441325" algn="l"/>
              </a:tabLst>
              <a:defRPr/>
            </a:pPr>
            <a:r>
              <a:rPr lang="zh-TW" altLang="en-US" dirty="0" smtClean="0">
                <a:latin typeface="Calibri" pitchFamily="34" charset="0"/>
                <a:cs typeface="Calibri" pitchFamily="34" charset="0"/>
              </a:rPr>
              <a:t>個案</a:t>
            </a:r>
            <a:r>
              <a:rPr lang="en-US" altLang="zh-TW" dirty="0" smtClean="0">
                <a:latin typeface="Calibri" pitchFamily="34" charset="0"/>
                <a:cs typeface="Calibri" pitchFamily="34" charset="0"/>
              </a:rPr>
              <a:t>3</a:t>
            </a:r>
            <a:r>
              <a:rPr lang="zh-TW" altLang="en-US" dirty="0" smtClean="0">
                <a:latin typeface="Calibri" pitchFamily="34" charset="0"/>
                <a:cs typeface="Calibri" pitchFamily="34" charset="0"/>
              </a:rPr>
              <a:t>：</a:t>
            </a:r>
            <a:endParaRPr lang="en-US" altLang="zh-TW" dirty="0">
              <a:latin typeface="Calibri" pitchFamily="34" charset="0"/>
              <a:cs typeface="Calibri" pitchFamily="34" charset="0"/>
            </a:endParaRPr>
          </a:p>
          <a:p>
            <a:pPr>
              <a:tabLst>
                <a:tab pos="441325" algn="l"/>
              </a:tabLst>
              <a:defRPr/>
            </a:pPr>
            <a:r>
              <a:rPr lang="zh-TW" altLang="en-US" dirty="0" smtClean="0">
                <a:solidFill>
                  <a:srgbClr val="2EB6BA"/>
                </a:solidFill>
                <a:latin typeface="Calibri" panose="020F0502020204030204" pitchFamily="34" charset="0"/>
                <a:cs typeface="Calibri" panose="020F0502020204030204" pitchFamily="34" charset="0"/>
              </a:rPr>
              <a:t>保險公司</a:t>
            </a:r>
            <a:endParaRPr lang="en-US" altLang="zh-TW" dirty="0" smtClean="0">
              <a:solidFill>
                <a:srgbClr val="2EB6BA"/>
              </a:solidFill>
              <a:latin typeface="Calibri" panose="020F0502020204030204" pitchFamily="34" charset="0"/>
              <a:cs typeface="Calibri" panose="020F0502020204030204" pitchFamily="34" charset="0"/>
            </a:endParaRPr>
          </a:p>
          <a:p>
            <a:pPr>
              <a:tabLst>
                <a:tab pos="441325" algn="l"/>
              </a:tabLst>
              <a:defRPr/>
            </a:pPr>
            <a:r>
              <a:rPr lang="zh-TW" altLang="en-US" dirty="0">
                <a:solidFill>
                  <a:srgbClr val="2EB6BA"/>
                </a:solidFill>
                <a:latin typeface="Calibri" panose="020F0502020204030204" pitchFamily="34" charset="0"/>
                <a:cs typeface="Calibri" panose="020F0502020204030204" pitchFamily="34" charset="0"/>
              </a:rPr>
              <a:t>特點：產品種類較</a:t>
            </a:r>
            <a:r>
              <a:rPr lang="zh-TW" altLang="en-US" dirty="0" smtClean="0">
                <a:solidFill>
                  <a:srgbClr val="2EB6BA"/>
                </a:solidFill>
                <a:latin typeface="Calibri" panose="020F0502020204030204" pitchFamily="34" charset="0"/>
                <a:cs typeface="Calibri" panose="020F0502020204030204" pitchFamily="34" charset="0"/>
              </a:rPr>
              <a:t>多</a:t>
            </a:r>
            <a:endParaRPr lang="zh-TW" altLang="en-US" dirty="0">
              <a:solidFill>
                <a:srgbClr val="2EB6BA"/>
              </a:solidFill>
              <a:latin typeface="Calibri" panose="020F0502020204030204" pitchFamily="34" charset="0"/>
              <a:cs typeface="Calibri" panose="020F0502020204030204" pitchFamily="34" charset="0"/>
            </a:endParaRPr>
          </a:p>
          <a:p>
            <a:pPr>
              <a:tabLst>
                <a:tab pos="441325" algn="l"/>
              </a:tabLst>
              <a:defRPr/>
            </a:pPr>
            <a:endParaRPr lang="en-US" altLang="zh-TW" dirty="0" smtClean="0">
              <a:solidFill>
                <a:srgbClr val="2EB6BA"/>
              </a:solidFill>
              <a:latin typeface="Calibri" panose="020F0502020204030204" pitchFamily="34" charset="0"/>
              <a:cs typeface="Calibri" panose="020F0502020204030204" pitchFamily="34" charset="0"/>
            </a:endParaRPr>
          </a:p>
          <a:p>
            <a:pPr marL="441325">
              <a:tabLst>
                <a:tab pos="441325" algn="l"/>
              </a:tabLst>
              <a:defRPr/>
            </a:pPr>
            <a:endParaRPr lang="en-US" altLang="zh-TW" dirty="0">
              <a:solidFill>
                <a:srgbClr val="2EB6BA"/>
              </a:solidFill>
              <a:latin typeface="Calibri" panose="020F0502020204030204" pitchFamily="34" charset="0"/>
              <a:cs typeface="Calibri" panose="020F0502020204030204" pitchFamily="34" charset="0"/>
            </a:endParaRPr>
          </a:p>
          <a:p>
            <a:pPr marL="441325">
              <a:tabLst>
                <a:tab pos="441325" algn="l"/>
              </a:tabLst>
              <a:defRPr/>
            </a:pPr>
            <a:endParaRPr lang="en-US" altLang="zh-TW" dirty="0" smtClean="0">
              <a:solidFill>
                <a:srgbClr val="2EB6BA"/>
              </a:solidFill>
              <a:latin typeface="Calibri" panose="020F0502020204030204" pitchFamily="34" charset="0"/>
              <a:cs typeface="Calibri" panose="020F0502020204030204" pitchFamily="34" charset="0"/>
            </a:endParaRPr>
          </a:p>
          <a:p>
            <a:pPr marL="441325">
              <a:tabLst>
                <a:tab pos="441325" algn="l"/>
              </a:tabLst>
              <a:defRPr/>
            </a:pPr>
            <a:endParaRPr lang="en-US" altLang="zh-TW" dirty="0">
              <a:solidFill>
                <a:srgbClr val="2EB6BA"/>
              </a:solidFill>
              <a:latin typeface="Calibri" panose="020F0502020204030204" pitchFamily="34" charset="0"/>
              <a:cs typeface="Calibri" panose="020F0502020204030204" pitchFamily="34" charset="0"/>
            </a:endParaRPr>
          </a:p>
          <a:p>
            <a:pPr marL="441325">
              <a:tabLst>
                <a:tab pos="441325" algn="l"/>
              </a:tabLst>
              <a:defRPr/>
            </a:pPr>
            <a:endParaRPr lang="en-US" altLang="zh-TW" dirty="0" smtClean="0">
              <a:solidFill>
                <a:srgbClr val="2EB6BA"/>
              </a:solidFill>
              <a:latin typeface="Calibri" panose="020F0502020204030204" pitchFamily="34" charset="0"/>
              <a:cs typeface="Calibri" panose="020F0502020204030204" pitchFamily="34" charset="0"/>
            </a:endParaRPr>
          </a:p>
          <a:p>
            <a:pPr marL="441325">
              <a:tabLst>
                <a:tab pos="441325" algn="l"/>
              </a:tabLst>
              <a:defRPr/>
            </a:pPr>
            <a:endParaRPr lang="en-US" altLang="zh-TW" dirty="0" smtClean="0">
              <a:solidFill>
                <a:srgbClr val="2EB6BA"/>
              </a:solidFill>
              <a:latin typeface="Calibri" panose="020F0502020204030204" pitchFamily="34" charset="0"/>
              <a:cs typeface="Calibri" panose="020F0502020204030204" pitchFamily="34" charset="0"/>
            </a:endParaRPr>
          </a:p>
        </p:txBody>
      </p:sp>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2040" y="2852936"/>
            <a:ext cx="3302000" cy="2844800"/>
          </a:xfrm>
          <a:prstGeom prst="rect">
            <a:avLst/>
          </a:prstGeom>
        </p:spPr>
      </p:pic>
    </p:spTree>
    <p:extLst>
      <p:ext uri="{BB962C8B-B14F-4D97-AF65-F5344CB8AC3E}">
        <p14:creationId xmlns:p14="http://schemas.microsoft.com/office/powerpoint/2010/main" val="2300215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5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xEl>
                                              <p:pRg st="1" end="1"/>
                                            </p:txEl>
                                          </p:spTgt>
                                        </p:tgtEl>
                                        <p:attrNameLst>
                                          <p:attrName>style.visibility</p:attrName>
                                        </p:attrNameLst>
                                      </p:cBhvr>
                                      <p:to>
                                        <p:strVal val="visible"/>
                                      </p:to>
                                    </p:set>
                                    <p:animEffect transition="in" filter="fade">
                                      <p:cBhvr>
                                        <p:cTn id="12" dur="500"/>
                                        <p:tgtEl>
                                          <p:spTgt spid="2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
                                            <p:txEl>
                                              <p:pRg st="2" end="2"/>
                                            </p:txEl>
                                          </p:spTgt>
                                        </p:tgtEl>
                                        <p:attrNameLst>
                                          <p:attrName>style.visibility</p:attrName>
                                        </p:attrNameLst>
                                      </p:cBhvr>
                                      <p:to>
                                        <p:strVal val="visible"/>
                                      </p:to>
                                    </p:set>
                                    <p:animEffect transition="in" filter="fade">
                                      <p:cBhvr>
                                        <p:cTn id="17" dur="500"/>
                                        <p:tgtEl>
                                          <p:spTgt spid="2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2">
                                            <p:txEl>
                                              <p:pRg st="3" end="3"/>
                                            </p:txEl>
                                          </p:spTgt>
                                        </p:tgtEl>
                                        <p:attrNameLst>
                                          <p:attrName>style.visibility</p:attrName>
                                        </p:attrNameLst>
                                      </p:cBhvr>
                                      <p:to>
                                        <p:strVal val="visible"/>
                                      </p:to>
                                    </p:set>
                                    <p:animEffect transition="in" filter="fade">
                                      <p:cBhvr>
                                        <p:cTn id="22" dur="500"/>
                                        <p:tgtEl>
                                          <p:spTgt spid="2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4294967295"/>
          </p:nvPr>
        </p:nvSpPr>
        <p:spPr>
          <a:xfrm>
            <a:off x="528638" y="1828800"/>
            <a:ext cx="6851674" cy="882650"/>
          </a:xfrm>
          <a:prstGeom prst="rect">
            <a:avLst/>
          </a:prstGeom>
        </p:spPr>
        <p:txBody>
          <a:bodyPr/>
          <a:lstStyle>
            <a:lvl1pPr marL="0" indent="0">
              <a:buNone/>
              <a:defRPr sz="2600" b="1" i="0" baseline="0">
                <a:solidFill>
                  <a:schemeClr val="bg1"/>
                </a:solidFill>
                <a:latin typeface="Arial Rounded MT Bold"/>
                <a:ea typeface="Microsoft JhengHei" panose="020B0604030504040204" pitchFamily="34" charset="-120"/>
                <a:cs typeface="Arial Rounded MT Bold"/>
              </a:defRPr>
            </a:lvl1pPr>
          </a:lstStyle>
          <a:p>
            <a:r>
              <a:rPr lang="zh-TW" altLang="en-US" dirty="0" smtClean="0">
                <a:latin typeface="Calibri" pitchFamily="34" charset="0"/>
                <a:cs typeface="Calibri" pitchFamily="34" charset="0"/>
              </a:rPr>
              <a:t>活動</a:t>
            </a:r>
            <a:r>
              <a:rPr lang="en-US" altLang="zh-CN" dirty="0" smtClean="0">
                <a:latin typeface="Calibri" pitchFamily="34" charset="0"/>
                <a:cs typeface="Calibri" pitchFamily="34" charset="0"/>
              </a:rPr>
              <a:t>2</a:t>
            </a:r>
            <a:r>
              <a:rPr lang="zh-TW" altLang="en-US" dirty="0">
                <a:latin typeface="Calibri" pitchFamily="34" charset="0"/>
                <a:cs typeface="Calibri" pitchFamily="34" charset="0"/>
              </a:rPr>
              <a:t>：極速排序</a:t>
            </a:r>
            <a:endParaRPr lang="en-GB" altLang="zh-HK" dirty="0">
              <a:latin typeface="Calibri" pitchFamily="34" charset="0"/>
              <a:cs typeface="Calibri" pitchFamily="34" charset="0"/>
            </a:endParaRPr>
          </a:p>
        </p:txBody>
      </p:sp>
    </p:spTree>
    <p:extLst>
      <p:ext uri="{BB962C8B-B14F-4D97-AF65-F5344CB8AC3E}">
        <p14:creationId xmlns:p14="http://schemas.microsoft.com/office/powerpoint/2010/main" val="36820444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zh-TW" altLang="en-US" dirty="0">
                <a:latin typeface="Calibri" pitchFamily="34" charset="0"/>
                <a:cs typeface="Calibri" pitchFamily="34" charset="0"/>
              </a:rPr>
              <a:t>活動</a:t>
            </a:r>
            <a:r>
              <a:rPr lang="en-US" altLang="zh-TW" dirty="0">
                <a:latin typeface="Calibri" pitchFamily="34" charset="0"/>
                <a:cs typeface="Calibri" pitchFamily="34" charset="0"/>
              </a:rPr>
              <a:t>2</a:t>
            </a:r>
            <a:r>
              <a:rPr lang="zh-TW" altLang="en-US" dirty="0">
                <a:latin typeface="Calibri" pitchFamily="34" charset="0"/>
                <a:cs typeface="Calibri" pitchFamily="34" charset="0"/>
              </a:rPr>
              <a:t>：極速排序</a:t>
            </a:r>
          </a:p>
        </p:txBody>
      </p:sp>
      <p:sp>
        <p:nvSpPr>
          <p:cNvPr id="6" name="Text Placeholder 5"/>
          <p:cNvSpPr>
            <a:spLocks noGrp="1"/>
          </p:cNvSpPr>
          <p:nvPr>
            <p:ph type="body" sz="quarter" idx="19"/>
          </p:nvPr>
        </p:nvSpPr>
        <p:spPr>
          <a:xfrm>
            <a:off x="539750" y="6159500"/>
            <a:ext cx="1335088" cy="147638"/>
          </a:xfrm>
        </p:spPr>
        <p:txBody>
          <a:bodyPr>
            <a:normAutofit fontScale="62500" lnSpcReduction="20000"/>
          </a:bodyPr>
          <a:lstStyle/>
          <a:p>
            <a:pPr eaLnBrk="1" fontAlgn="auto" hangingPunct="1">
              <a:spcAft>
                <a:spcPts val="0"/>
              </a:spcAft>
              <a:buFont typeface="Arial" pitchFamily="34" charset="0"/>
              <a:buNone/>
              <a:defRPr/>
            </a:pPr>
            <a:endParaRPr lang="en-GB"/>
          </a:p>
        </p:txBody>
      </p:sp>
      <p:sp>
        <p:nvSpPr>
          <p:cNvPr id="22" name="Text Placeholder 2"/>
          <p:cNvSpPr>
            <a:spLocks noGrp="1"/>
          </p:cNvSpPr>
          <p:nvPr>
            <p:ph type="body" sz="quarter" idx="13"/>
          </p:nvPr>
        </p:nvSpPr>
        <p:spPr bwMode="auto">
          <a:xfrm>
            <a:off x="755576" y="1700808"/>
            <a:ext cx="7827821" cy="79208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tabLst>
                <a:tab pos="441325" algn="l"/>
              </a:tabLst>
              <a:defRPr/>
            </a:pPr>
            <a:r>
              <a:rPr lang="zh-TW" altLang="en-US" dirty="0" smtClean="0">
                <a:latin typeface="Calibri" pitchFamily="34" charset="0"/>
                <a:cs typeface="Calibri" pitchFamily="34" charset="0"/>
              </a:rPr>
              <a:t>就</a:t>
            </a:r>
            <a:r>
              <a:rPr lang="zh-TW" altLang="en-US" dirty="0">
                <a:latin typeface="Calibri" pitchFamily="34" charset="0"/>
                <a:cs typeface="Calibri" pitchFamily="34" charset="0"/>
              </a:rPr>
              <a:t>以下</a:t>
            </a:r>
            <a:r>
              <a:rPr lang="zh-TW" altLang="en-US" dirty="0" smtClean="0">
                <a:latin typeface="Calibri" pitchFamily="34" charset="0"/>
                <a:cs typeface="Calibri" pitchFamily="34" charset="0"/>
              </a:rPr>
              <a:t>各個個案排出</a:t>
            </a:r>
            <a:r>
              <a:rPr lang="zh-TW" altLang="en-US" dirty="0">
                <a:latin typeface="Calibri" pitchFamily="34" charset="0"/>
                <a:cs typeface="Calibri" pitchFamily="34" charset="0"/>
              </a:rPr>
              <a:t>正確步驟。</a:t>
            </a:r>
            <a:endParaRPr lang="zh-TW" altLang="en-US" dirty="0">
              <a:solidFill>
                <a:srgbClr val="2EB6BA"/>
              </a:solidFill>
              <a:latin typeface="Calibri" panose="020F0502020204030204" pitchFamily="34" charset="0"/>
              <a:cs typeface="Calibri" panose="020F0502020204030204" pitchFamily="34" charset="0"/>
            </a:endParaRPr>
          </a:p>
        </p:txBody>
      </p:sp>
      <p:sp>
        <p:nvSpPr>
          <p:cNvPr id="10" name="Text Placeholder 2"/>
          <p:cNvSpPr>
            <a:spLocks noGrp="1"/>
          </p:cNvSpPr>
          <p:nvPr>
            <p:ph type="body" sz="quarter" idx="13"/>
          </p:nvPr>
        </p:nvSpPr>
        <p:spPr bwMode="auto">
          <a:xfrm>
            <a:off x="755576" y="2276872"/>
            <a:ext cx="4536504" cy="2337346"/>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tabLst>
                <a:tab pos="441325" algn="l"/>
              </a:tabLst>
              <a:defRPr/>
            </a:pPr>
            <a:r>
              <a:rPr lang="zh-TW" altLang="en-US" dirty="0">
                <a:latin typeface="Calibri" pitchFamily="34" charset="0"/>
                <a:cs typeface="Calibri" pitchFamily="34" charset="0"/>
              </a:rPr>
              <a:t> </a:t>
            </a:r>
            <a:r>
              <a:rPr lang="zh-TW" altLang="en-US" dirty="0" smtClean="0">
                <a:latin typeface="Calibri" pitchFamily="34" charset="0"/>
                <a:cs typeface="Calibri" pitchFamily="34" charset="0"/>
              </a:rPr>
              <a:t>           </a:t>
            </a:r>
            <a:r>
              <a:rPr lang="zh-TW" altLang="en-US" u="sng" dirty="0" smtClean="0">
                <a:latin typeface="Calibri" pitchFamily="34" charset="0"/>
                <a:cs typeface="Calibri" pitchFamily="34" charset="0"/>
              </a:rPr>
              <a:t>個案</a:t>
            </a:r>
            <a:endParaRPr lang="en-US" altLang="zh-CN" u="sng" dirty="0">
              <a:latin typeface="Calibri" pitchFamily="34" charset="0"/>
              <a:cs typeface="Calibri" pitchFamily="34" charset="0"/>
            </a:endParaRPr>
          </a:p>
          <a:p>
            <a:pPr>
              <a:tabLst>
                <a:tab pos="441325" algn="l"/>
              </a:tabLst>
              <a:defRPr/>
            </a:pPr>
            <a:r>
              <a:rPr lang="en-US" altLang="zh-CN" dirty="0" smtClean="0">
                <a:latin typeface="Calibri" pitchFamily="34" charset="0"/>
                <a:cs typeface="Calibri" pitchFamily="34" charset="0"/>
              </a:rPr>
              <a:t>1	</a:t>
            </a:r>
            <a:r>
              <a:rPr lang="zh-CN" altLang="en-US" dirty="0">
                <a:latin typeface="Calibri" pitchFamily="34" charset="0"/>
                <a:cs typeface="Calibri" pitchFamily="34" charset="0"/>
              </a:rPr>
              <a:t>定期存款</a:t>
            </a:r>
            <a:endParaRPr lang="en-US" altLang="zh-CN" dirty="0" smtClean="0">
              <a:latin typeface="Calibri" pitchFamily="34" charset="0"/>
              <a:cs typeface="Calibri" pitchFamily="34" charset="0"/>
            </a:endParaRPr>
          </a:p>
          <a:p>
            <a:pPr marL="457200" indent="-457200">
              <a:buAutoNum type="arabicPlain" startAt="2"/>
              <a:tabLst>
                <a:tab pos="441325" algn="l"/>
              </a:tabLst>
              <a:defRPr/>
            </a:pPr>
            <a:r>
              <a:rPr lang="zh-TW" altLang="en-US" dirty="0" smtClean="0">
                <a:latin typeface="Calibri" pitchFamily="34" charset="0"/>
                <a:cs typeface="Calibri" pitchFamily="34" charset="0"/>
              </a:rPr>
              <a:t>按</a:t>
            </a:r>
            <a:r>
              <a:rPr lang="zh-TW" altLang="en-US" dirty="0">
                <a:latin typeface="Calibri" pitchFamily="34" charset="0"/>
                <a:cs typeface="Calibri" pitchFamily="34" charset="0"/>
              </a:rPr>
              <a:t>揭</a:t>
            </a:r>
            <a:r>
              <a:rPr lang="zh-TW" altLang="en-US" dirty="0" smtClean="0">
                <a:latin typeface="Calibri" pitchFamily="34" charset="0"/>
                <a:cs typeface="Calibri" pitchFamily="34" charset="0"/>
              </a:rPr>
              <a:t>貸款</a:t>
            </a:r>
            <a:endParaRPr lang="en-US" altLang="zh-TW" dirty="0" smtClean="0">
              <a:latin typeface="Calibri" pitchFamily="34" charset="0"/>
              <a:cs typeface="Calibri" pitchFamily="34" charset="0"/>
            </a:endParaRPr>
          </a:p>
          <a:p>
            <a:pPr marL="457200" indent="-457200">
              <a:buAutoNum type="arabicPlain" startAt="2"/>
              <a:tabLst>
                <a:tab pos="441325" algn="l"/>
              </a:tabLst>
              <a:defRPr/>
            </a:pPr>
            <a:r>
              <a:rPr lang="zh-TW" altLang="en-US" dirty="0" smtClean="0">
                <a:latin typeface="Calibri" pitchFamily="34" charset="0"/>
                <a:cs typeface="Calibri" pitchFamily="34" charset="0"/>
              </a:rPr>
              <a:t>旅遊保險</a:t>
            </a:r>
            <a:endParaRPr lang="en-US" altLang="zh-TW" dirty="0" smtClean="0">
              <a:latin typeface="Calibri" pitchFamily="34" charset="0"/>
              <a:cs typeface="Calibri" pitchFamily="34" charset="0"/>
            </a:endParaRPr>
          </a:p>
          <a:p>
            <a:pPr>
              <a:tabLst>
                <a:tab pos="441325" algn="l"/>
              </a:tabLst>
              <a:defRPr/>
            </a:pPr>
            <a:r>
              <a:rPr lang="en-US" altLang="zh-TW" dirty="0" smtClean="0">
                <a:latin typeface="Calibri" pitchFamily="34" charset="0"/>
                <a:cs typeface="Calibri" pitchFamily="34" charset="0"/>
              </a:rPr>
              <a:t>4	</a:t>
            </a:r>
            <a:r>
              <a:rPr lang="zh-TW" altLang="en-US" dirty="0" smtClean="0">
                <a:latin typeface="Calibri" pitchFamily="34" charset="0"/>
                <a:cs typeface="Calibri" pitchFamily="34" charset="0"/>
              </a:rPr>
              <a:t>買賣股票</a:t>
            </a:r>
            <a:endParaRPr lang="zh-TW" altLang="en-US" dirty="0">
              <a:latin typeface="Calibri" pitchFamily="34" charset="0"/>
              <a:cs typeface="Calibri" pitchFamily="34" charset="0"/>
            </a:endParaRPr>
          </a:p>
          <a:p>
            <a:pPr>
              <a:tabLst>
                <a:tab pos="441325" algn="l"/>
              </a:tabLst>
              <a:defRPr/>
            </a:pPr>
            <a:endParaRPr lang="zh-TW" altLang="en-US" dirty="0">
              <a:latin typeface="Calibri" pitchFamily="34" charset="0"/>
              <a:cs typeface="Calibri" pitchFamily="34" charset="0"/>
            </a:endParaRPr>
          </a:p>
          <a:p>
            <a:pPr>
              <a:tabLst>
                <a:tab pos="441325" algn="l"/>
              </a:tabLst>
              <a:defRPr/>
            </a:pPr>
            <a:endParaRPr lang="zh-TW" altLang="en-US" dirty="0">
              <a:latin typeface="Calibri" pitchFamily="34" charset="0"/>
              <a:cs typeface="Calibri" pitchFamily="34" charset="0"/>
            </a:endParaRPr>
          </a:p>
          <a:p>
            <a:pPr>
              <a:tabLst>
                <a:tab pos="441325" algn="l"/>
              </a:tabLst>
              <a:defRPr/>
            </a:pPr>
            <a:endParaRPr lang="en-US" altLang="zh-TW" dirty="0">
              <a:latin typeface="Calibri" pitchFamily="34" charset="0"/>
              <a:cs typeface="Calibri" pitchFamily="34" charset="0"/>
            </a:endParaRPr>
          </a:p>
        </p:txBody>
      </p:sp>
    </p:spTree>
    <p:extLst>
      <p:ext uri="{BB962C8B-B14F-4D97-AF65-F5344CB8AC3E}">
        <p14:creationId xmlns:p14="http://schemas.microsoft.com/office/powerpoint/2010/main" val="4087579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animEffect transition="in" filter="fade">
                                      <p:cBhvr>
                                        <p:cTn id="11" dur="500"/>
                                        <p:tgtEl>
                                          <p:spTgt spid="10">
                                            <p:txEl>
                                              <p:pRg st="1" end="1"/>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10">
                                            <p:txEl>
                                              <p:pRg st="0" end="0"/>
                                            </p:txEl>
                                          </p:spTgt>
                                        </p:tgtEl>
                                        <p:attrNameLst>
                                          <p:attrName>style.visibility</p:attrName>
                                        </p:attrNameLst>
                                      </p:cBhvr>
                                      <p:to>
                                        <p:strVal val="visible"/>
                                      </p:to>
                                    </p:set>
                                    <p:animEffect transition="in" filter="fade">
                                      <p:cBhvr>
                                        <p:cTn id="14" dur="500"/>
                                        <p:tgtEl>
                                          <p:spTgt spid="10">
                                            <p:txEl>
                                              <p:pRg st="0" end="0"/>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500"/>
                                        <p:tgtEl>
                                          <p:spTgt spid="10">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0">
                                            <p:txEl>
                                              <p:pRg st="3" end="3"/>
                                            </p:txEl>
                                          </p:spTgt>
                                        </p:tgtEl>
                                        <p:attrNameLst>
                                          <p:attrName>style.visibility</p:attrName>
                                        </p:attrNameLst>
                                      </p:cBhvr>
                                      <p:to>
                                        <p:strVal val="visible"/>
                                      </p:to>
                                    </p:set>
                                    <p:animEffect transition="in" filter="fade">
                                      <p:cBhvr>
                                        <p:cTn id="20" dur="500"/>
                                        <p:tgtEl>
                                          <p:spTgt spid="10">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animEffect transition="in" filter="fade">
                                      <p:cBhvr>
                                        <p:cTn id="23"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zh-TW" altLang="en-US" dirty="0">
                <a:latin typeface="Calibri" pitchFamily="34" charset="0"/>
                <a:cs typeface="Calibri" pitchFamily="34" charset="0"/>
              </a:rPr>
              <a:t>活動</a:t>
            </a:r>
            <a:r>
              <a:rPr lang="en-US" altLang="zh-TW" dirty="0">
                <a:latin typeface="Calibri" pitchFamily="34" charset="0"/>
                <a:cs typeface="Calibri" pitchFamily="34" charset="0"/>
              </a:rPr>
              <a:t>2</a:t>
            </a:r>
            <a:r>
              <a:rPr lang="zh-TW" altLang="en-US" dirty="0" smtClean="0">
                <a:latin typeface="Calibri" pitchFamily="34" charset="0"/>
                <a:cs typeface="Calibri" pitchFamily="34" charset="0"/>
              </a:rPr>
              <a:t>：極速排序</a:t>
            </a:r>
            <a:endParaRPr lang="zh-TW" altLang="en-US" dirty="0">
              <a:latin typeface="Calibri" pitchFamily="34" charset="0"/>
              <a:cs typeface="Calibri" pitchFamily="34" charset="0"/>
            </a:endParaRPr>
          </a:p>
        </p:txBody>
      </p:sp>
      <p:sp>
        <p:nvSpPr>
          <p:cNvPr id="6" name="Text Placeholder 5"/>
          <p:cNvSpPr>
            <a:spLocks noGrp="1"/>
          </p:cNvSpPr>
          <p:nvPr>
            <p:ph type="body" sz="quarter" idx="19"/>
          </p:nvPr>
        </p:nvSpPr>
        <p:spPr>
          <a:xfrm>
            <a:off x="539750" y="5700184"/>
            <a:ext cx="1335088" cy="147638"/>
          </a:xfrm>
        </p:spPr>
        <p:txBody>
          <a:bodyPr>
            <a:normAutofit fontScale="62500" lnSpcReduction="20000"/>
          </a:bodyPr>
          <a:lstStyle/>
          <a:p>
            <a:pPr eaLnBrk="1" fontAlgn="auto" hangingPunct="1">
              <a:spcAft>
                <a:spcPts val="0"/>
              </a:spcAft>
              <a:buFont typeface="Arial" pitchFamily="34" charset="0"/>
              <a:buNone/>
              <a:defRPr/>
            </a:pPr>
            <a:endParaRPr lang="en-GB" dirty="0"/>
          </a:p>
        </p:txBody>
      </p:sp>
      <p:sp>
        <p:nvSpPr>
          <p:cNvPr id="8" name="Text Placeholder 2"/>
          <p:cNvSpPr>
            <a:spLocks noGrp="1"/>
          </p:cNvSpPr>
          <p:nvPr>
            <p:ph type="body" sz="quarter" idx="13"/>
          </p:nvPr>
        </p:nvSpPr>
        <p:spPr bwMode="auto">
          <a:xfrm>
            <a:off x="557463" y="1426285"/>
            <a:ext cx="3731921" cy="544996"/>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tabLst>
                <a:tab pos="441325" algn="l"/>
              </a:tabLst>
              <a:defRPr/>
            </a:pPr>
            <a:r>
              <a:rPr lang="zh-TW" altLang="en-US" b="1" dirty="0" smtClean="0">
                <a:latin typeface="微軟正黑體" panose="020B0604030504040204" pitchFamily="34" charset="-120"/>
                <a:ea typeface="微軟正黑體" panose="020B0604030504040204" pitchFamily="34" charset="-120"/>
                <a:cs typeface="Calibri" pitchFamily="34" charset="0"/>
              </a:rPr>
              <a:t>個案</a:t>
            </a:r>
            <a:r>
              <a:rPr lang="en-US" altLang="zh-TW" b="1" dirty="0" smtClean="0">
                <a:latin typeface="微軟正黑體" panose="020B0604030504040204" pitchFamily="34" charset="-120"/>
                <a:ea typeface="微軟正黑體" panose="020B0604030504040204" pitchFamily="34" charset="-120"/>
                <a:cs typeface="Calibri" pitchFamily="34" charset="0"/>
              </a:rPr>
              <a:t>1</a:t>
            </a:r>
            <a:r>
              <a:rPr lang="zh-TW" altLang="en-US" b="1" dirty="0" smtClean="0">
                <a:latin typeface="微軟正黑體" panose="020B0604030504040204" pitchFamily="34" charset="-120"/>
                <a:ea typeface="微軟正黑體" panose="020B0604030504040204" pitchFamily="34" charset="-120"/>
                <a:cs typeface="Calibri" pitchFamily="34" charset="0"/>
              </a:rPr>
              <a:t>：定期存款的步驟</a:t>
            </a:r>
            <a:endParaRPr lang="zh-TW" altLang="en-US" b="1" dirty="0">
              <a:latin typeface="微軟正黑體" panose="020B0604030504040204" pitchFamily="34" charset="-120"/>
              <a:ea typeface="微軟正黑體" panose="020B0604030504040204" pitchFamily="34" charset="-120"/>
              <a:cs typeface="Calibri" pitchFamily="34" charset="0"/>
            </a:endParaRPr>
          </a:p>
        </p:txBody>
      </p:sp>
      <p:sp>
        <p:nvSpPr>
          <p:cNvPr id="14" name="圓角矩形 13"/>
          <p:cNvSpPr/>
          <p:nvPr/>
        </p:nvSpPr>
        <p:spPr>
          <a:xfrm>
            <a:off x="395536" y="2132856"/>
            <a:ext cx="1944216"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HK" altLang="zh-TW" dirty="0"/>
              <a:t>決定存款的金額</a:t>
            </a:r>
            <a:endParaRPr lang="zh-TW" altLang="en-US" dirty="0"/>
          </a:p>
        </p:txBody>
      </p:sp>
      <p:sp>
        <p:nvSpPr>
          <p:cNvPr id="15" name="向右箭號 14"/>
          <p:cNvSpPr/>
          <p:nvPr/>
        </p:nvSpPr>
        <p:spPr>
          <a:xfrm>
            <a:off x="2555776" y="2276872"/>
            <a:ext cx="576064"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7" name="圓角矩形 16"/>
          <p:cNvSpPr/>
          <p:nvPr/>
        </p:nvSpPr>
        <p:spPr>
          <a:xfrm>
            <a:off x="3347864" y="2132856"/>
            <a:ext cx="1944216"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t>比較不同銀行的定期存款計劃</a:t>
            </a:r>
          </a:p>
        </p:txBody>
      </p:sp>
      <p:sp>
        <p:nvSpPr>
          <p:cNvPr id="18" name="向右箭號 17"/>
          <p:cNvSpPr/>
          <p:nvPr/>
        </p:nvSpPr>
        <p:spPr>
          <a:xfrm>
            <a:off x="5508104" y="2276872"/>
            <a:ext cx="576064"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9" name="圓角矩形 18"/>
          <p:cNvSpPr/>
          <p:nvPr/>
        </p:nvSpPr>
        <p:spPr>
          <a:xfrm>
            <a:off x="6300192" y="2132856"/>
            <a:ext cx="2555776"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t>作出定期存款到期指示</a:t>
            </a:r>
          </a:p>
        </p:txBody>
      </p:sp>
      <p:sp>
        <p:nvSpPr>
          <p:cNvPr id="20" name="向右箭號 19"/>
          <p:cNvSpPr/>
          <p:nvPr/>
        </p:nvSpPr>
        <p:spPr>
          <a:xfrm rot="5400000">
            <a:off x="7277070" y="3117942"/>
            <a:ext cx="60202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1" name="圓角矩形 20"/>
          <p:cNvSpPr/>
          <p:nvPr/>
        </p:nvSpPr>
        <p:spPr>
          <a:xfrm>
            <a:off x="6698105" y="3750146"/>
            <a:ext cx="1944216"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HK" altLang="en-US" dirty="0"/>
              <a:t>簽署存款單</a:t>
            </a:r>
            <a:endParaRPr lang="zh-TW" altLang="en-US" dirty="0"/>
          </a:p>
        </p:txBody>
      </p:sp>
      <p:sp>
        <p:nvSpPr>
          <p:cNvPr id="22" name="向右箭號 21"/>
          <p:cNvSpPr/>
          <p:nvPr/>
        </p:nvSpPr>
        <p:spPr>
          <a:xfrm rot="10800000">
            <a:off x="5508104" y="3894162"/>
            <a:ext cx="60202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3" name="圓角矩形 22"/>
          <p:cNvSpPr/>
          <p:nvPr/>
        </p:nvSpPr>
        <p:spPr>
          <a:xfrm>
            <a:off x="3347864" y="3750146"/>
            <a:ext cx="1944216"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t>存入金錢至定期存款帳戶</a:t>
            </a:r>
          </a:p>
        </p:txBody>
      </p:sp>
      <p:sp>
        <p:nvSpPr>
          <p:cNvPr id="24" name="向右箭號 23"/>
          <p:cNvSpPr/>
          <p:nvPr/>
        </p:nvSpPr>
        <p:spPr>
          <a:xfrm rot="10800000">
            <a:off x="2555776" y="3894162"/>
            <a:ext cx="60202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5" name="圓角矩形 24"/>
          <p:cNvSpPr/>
          <p:nvPr/>
        </p:nvSpPr>
        <p:spPr>
          <a:xfrm>
            <a:off x="390972" y="3750146"/>
            <a:ext cx="1944216"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t>到期時收回本金及利息</a:t>
            </a:r>
          </a:p>
        </p:txBody>
      </p:sp>
    </p:spTree>
    <p:extLst>
      <p:ext uri="{BB962C8B-B14F-4D97-AF65-F5344CB8AC3E}">
        <p14:creationId xmlns:p14="http://schemas.microsoft.com/office/powerpoint/2010/main" val="4036993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animBg="1"/>
      <p:bldP spid="18" grpId="0" animBg="1"/>
      <p:bldP spid="19" grpId="0" animBg="1"/>
      <p:bldP spid="20" grpId="0" animBg="1"/>
      <p:bldP spid="21" grpId="0" animBg="1"/>
      <p:bldP spid="22" grpId="0" animBg="1"/>
      <p:bldP spid="23" grpId="0" animBg="1"/>
      <p:bldP spid="24" grpId="0" animBg="1"/>
      <p:bldP spid="2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zh-TW" altLang="en-US" dirty="0">
                <a:latin typeface="Calibri" pitchFamily="34" charset="0"/>
                <a:cs typeface="Calibri" pitchFamily="34" charset="0"/>
              </a:rPr>
              <a:t>活動</a:t>
            </a:r>
            <a:r>
              <a:rPr lang="en-US" altLang="zh-TW" dirty="0">
                <a:latin typeface="Calibri" pitchFamily="34" charset="0"/>
                <a:cs typeface="Calibri" pitchFamily="34" charset="0"/>
              </a:rPr>
              <a:t>2</a:t>
            </a:r>
            <a:r>
              <a:rPr lang="zh-TW" altLang="en-US" dirty="0" smtClean="0">
                <a:latin typeface="Calibri" pitchFamily="34" charset="0"/>
                <a:cs typeface="Calibri" pitchFamily="34" charset="0"/>
              </a:rPr>
              <a:t>：極速排序</a:t>
            </a:r>
            <a:endParaRPr lang="zh-TW" altLang="en-US" dirty="0">
              <a:latin typeface="Calibri" pitchFamily="34" charset="0"/>
              <a:cs typeface="Calibri" pitchFamily="34" charset="0"/>
            </a:endParaRPr>
          </a:p>
        </p:txBody>
      </p:sp>
      <p:sp>
        <p:nvSpPr>
          <p:cNvPr id="6" name="Text Placeholder 5"/>
          <p:cNvSpPr>
            <a:spLocks noGrp="1"/>
          </p:cNvSpPr>
          <p:nvPr>
            <p:ph type="body" sz="quarter" idx="19"/>
          </p:nvPr>
        </p:nvSpPr>
        <p:spPr>
          <a:xfrm>
            <a:off x="539750" y="5700184"/>
            <a:ext cx="1335088" cy="147638"/>
          </a:xfrm>
        </p:spPr>
        <p:txBody>
          <a:bodyPr>
            <a:normAutofit fontScale="62500" lnSpcReduction="20000"/>
          </a:bodyPr>
          <a:lstStyle/>
          <a:p>
            <a:pPr eaLnBrk="1" fontAlgn="auto" hangingPunct="1">
              <a:spcAft>
                <a:spcPts val="0"/>
              </a:spcAft>
              <a:buFont typeface="Arial" pitchFamily="34" charset="0"/>
              <a:buNone/>
              <a:defRPr/>
            </a:pPr>
            <a:endParaRPr lang="en-GB" dirty="0"/>
          </a:p>
        </p:txBody>
      </p:sp>
      <p:sp>
        <p:nvSpPr>
          <p:cNvPr id="8" name="Text Placeholder 2"/>
          <p:cNvSpPr>
            <a:spLocks noGrp="1"/>
          </p:cNvSpPr>
          <p:nvPr>
            <p:ph type="body" sz="quarter" idx="13"/>
          </p:nvPr>
        </p:nvSpPr>
        <p:spPr bwMode="auto">
          <a:xfrm>
            <a:off x="557463" y="1426285"/>
            <a:ext cx="3731921" cy="544996"/>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tabLst>
                <a:tab pos="441325" algn="l"/>
              </a:tabLst>
              <a:defRPr/>
            </a:pPr>
            <a:r>
              <a:rPr lang="zh-TW" altLang="en-US" b="1" dirty="0" smtClean="0">
                <a:latin typeface="微軟正黑體" panose="020B0604030504040204" pitchFamily="34" charset="-120"/>
                <a:ea typeface="微軟正黑體" panose="020B0604030504040204" pitchFamily="34" charset="-120"/>
                <a:cs typeface="Calibri" pitchFamily="34" charset="0"/>
              </a:rPr>
              <a:t>個案</a:t>
            </a:r>
            <a:r>
              <a:rPr lang="en-US" altLang="zh-TW" b="1" dirty="0" smtClean="0">
                <a:latin typeface="微軟正黑體" panose="020B0604030504040204" pitchFamily="34" charset="-120"/>
                <a:ea typeface="微軟正黑體" panose="020B0604030504040204" pitchFamily="34" charset="-120"/>
                <a:cs typeface="Calibri" pitchFamily="34" charset="0"/>
              </a:rPr>
              <a:t>1</a:t>
            </a:r>
            <a:r>
              <a:rPr lang="zh-TW" altLang="en-US" b="1" dirty="0" smtClean="0">
                <a:latin typeface="微軟正黑體" panose="020B0604030504040204" pitchFamily="34" charset="-120"/>
                <a:ea typeface="微軟正黑體" panose="020B0604030504040204" pitchFamily="34" charset="-120"/>
                <a:cs typeface="Calibri" pitchFamily="34" charset="0"/>
              </a:rPr>
              <a:t>：定期存款的步驟</a:t>
            </a:r>
            <a:endParaRPr lang="zh-TW" altLang="en-US" b="1" dirty="0">
              <a:latin typeface="微軟正黑體" panose="020B0604030504040204" pitchFamily="34" charset="-120"/>
              <a:ea typeface="微軟正黑體" panose="020B0604030504040204" pitchFamily="34" charset="-120"/>
              <a:cs typeface="Calibri" pitchFamily="34" charset="0"/>
            </a:endParaRPr>
          </a:p>
        </p:txBody>
      </p:sp>
      <p:pic>
        <p:nvPicPr>
          <p:cNvPr id="2" name="圖片 1"/>
          <p:cNvPicPr>
            <a:picLocks noChangeAspect="1"/>
          </p:cNvPicPr>
          <p:nvPr/>
        </p:nvPicPr>
        <p:blipFill rotWithShape="1">
          <a:blip r:embed="rId2" cstate="print">
            <a:extLst>
              <a:ext uri="{28A0092B-C50C-407E-A947-70E740481C1C}">
                <a14:useLocalDpi xmlns:a14="http://schemas.microsoft.com/office/drawing/2010/main" val="0"/>
              </a:ext>
            </a:extLst>
          </a:blip>
          <a:srcRect l="8919" t="14155" r="10397" b="9530"/>
          <a:stretch/>
        </p:blipFill>
        <p:spPr>
          <a:xfrm>
            <a:off x="827584" y="2276871"/>
            <a:ext cx="2448272" cy="2952329"/>
          </a:xfrm>
          <a:prstGeom prst="rect">
            <a:avLst/>
          </a:prstGeom>
        </p:spPr>
      </p:pic>
      <p:sp>
        <p:nvSpPr>
          <p:cNvPr id="26" name="圓角矩形圖說文字 25"/>
          <p:cNvSpPr/>
          <p:nvPr/>
        </p:nvSpPr>
        <p:spPr>
          <a:xfrm>
            <a:off x="3491880" y="1926207"/>
            <a:ext cx="3816424" cy="1247206"/>
          </a:xfrm>
          <a:prstGeom prst="wedgeRoundRectCallout">
            <a:avLst>
              <a:gd name="adj1" fmla="val -65451"/>
              <a:gd name="adj2" fmla="val 4959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spcAft>
                <a:spcPts val="0"/>
              </a:spcAft>
            </a:pPr>
            <a:r>
              <a:rPr lang="zh-TW" altLang="en-US" sz="2100" kern="100" dirty="0">
                <a:latin typeface="+mn-ea"/>
                <a:cs typeface="Times New Roman"/>
              </a:rPr>
              <a:t>我希望每年都有穩定回報</a:t>
            </a:r>
            <a:r>
              <a:rPr lang="zh-TW" altLang="en-US" sz="2100" kern="100" dirty="0" smtClean="0">
                <a:latin typeface="+mn-ea"/>
                <a:cs typeface="Times New Roman"/>
              </a:rPr>
              <a:t>，</a:t>
            </a:r>
            <a:endParaRPr lang="en-US" altLang="zh-TW" sz="2100" kern="100" dirty="0" smtClean="0">
              <a:latin typeface="+mn-ea"/>
              <a:cs typeface="Times New Roman"/>
            </a:endParaRPr>
          </a:p>
          <a:p>
            <a:pPr>
              <a:spcAft>
                <a:spcPts val="0"/>
              </a:spcAft>
            </a:pPr>
            <a:r>
              <a:rPr lang="zh-TW" altLang="en-US" sz="2100" kern="100" dirty="0" smtClean="0">
                <a:latin typeface="+mn-ea"/>
                <a:cs typeface="Times New Roman"/>
              </a:rPr>
              <a:t>我</a:t>
            </a:r>
            <a:r>
              <a:rPr lang="zh-TW" altLang="en-US" sz="2100" kern="100" dirty="0">
                <a:latin typeface="+mn-ea"/>
                <a:cs typeface="Times New Roman"/>
              </a:rPr>
              <a:t>應否作定期存款</a:t>
            </a:r>
            <a:r>
              <a:rPr lang="zh-TW" altLang="en-US" sz="2100" kern="100" dirty="0" smtClean="0">
                <a:latin typeface="+mn-ea"/>
                <a:cs typeface="Times New Roman"/>
              </a:rPr>
              <a:t>？</a:t>
            </a:r>
            <a:endParaRPr lang="en-US" altLang="zh-TW" sz="2100" kern="100" dirty="0" smtClean="0">
              <a:latin typeface="+mn-ea"/>
              <a:cs typeface="Times New Roman"/>
            </a:endParaRPr>
          </a:p>
          <a:p>
            <a:pPr>
              <a:spcAft>
                <a:spcPts val="0"/>
              </a:spcAft>
            </a:pPr>
            <a:r>
              <a:rPr lang="zh-TW" altLang="en-US" sz="2100" kern="100" dirty="0" smtClean="0">
                <a:latin typeface="+mn-ea"/>
                <a:cs typeface="Times New Roman"/>
              </a:rPr>
              <a:t>定期存款</a:t>
            </a:r>
            <a:r>
              <a:rPr lang="zh-TW" altLang="en-US" sz="2100" kern="100" dirty="0">
                <a:latin typeface="+mn-ea"/>
                <a:cs typeface="Times New Roman"/>
              </a:rPr>
              <a:t>有甚麼優點及缺點？</a:t>
            </a:r>
          </a:p>
        </p:txBody>
      </p:sp>
      <p:sp>
        <p:nvSpPr>
          <p:cNvPr id="3" name="矩形 2"/>
          <p:cNvSpPr/>
          <p:nvPr/>
        </p:nvSpPr>
        <p:spPr>
          <a:xfrm>
            <a:off x="3486532" y="3573016"/>
            <a:ext cx="4572000" cy="2862322"/>
          </a:xfrm>
          <a:prstGeom prst="rect">
            <a:avLst/>
          </a:prstGeom>
        </p:spPr>
        <p:txBody>
          <a:bodyPr>
            <a:spAutoFit/>
          </a:bodyPr>
          <a:lstStyle/>
          <a:p>
            <a:pPr>
              <a:tabLst>
                <a:tab pos="441325" algn="l"/>
              </a:tabLst>
              <a:defRPr/>
            </a:pPr>
            <a:r>
              <a:rPr lang="zh-HK" altLang="zh-TW" dirty="0">
                <a:solidFill>
                  <a:srgbClr val="2EB6BA"/>
                </a:solidFill>
                <a:latin typeface="Calibri" panose="020F0502020204030204" pitchFamily="34" charset="0"/>
                <a:cs typeface="Calibri" panose="020F0502020204030204" pitchFamily="34" charset="0"/>
              </a:rPr>
              <a:t>投</a:t>
            </a:r>
            <a:r>
              <a:rPr lang="zh-TW" altLang="zh-TW" dirty="0">
                <a:solidFill>
                  <a:srgbClr val="2EB6BA"/>
                </a:solidFill>
                <a:latin typeface="Calibri" panose="020F0502020204030204" pitchFamily="34" charset="0"/>
                <a:cs typeface="Calibri" panose="020F0502020204030204" pitchFamily="34" charset="0"/>
              </a:rPr>
              <a:t>資</a:t>
            </a:r>
            <a:r>
              <a:rPr lang="zh-HK" altLang="zh-TW" dirty="0">
                <a:solidFill>
                  <a:srgbClr val="2EB6BA"/>
                </a:solidFill>
                <a:latin typeface="Calibri" panose="020F0502020204030204" pitchFamily="34" charset="0"/>
                <a:cs typeface="Calibri" panose="020F0502020204030204" pitchFamily="34" charset="0"/>
              </a:rPr>
              <a:t>於定期存款</a:t>
            </a:r>
            <a:r>
              <a:rPr lang="zh-TW" altLang="zh-TW" dirty="0">
                <a:solidFill>
                  <a:srgbClr val="2EB6BA"/>
                </a:solidFill>
                <a:latin typeface="Calibri" panose="020F0502020204030204" pitchFamily="34" charset="0"/>
                <a:cs typeface="Calibri" panose="020F0502020204030204" pitchFamily="34" charset="0"/>
              </a:rPr>
              <a:t>可獲固定的利息作回報。由於投資</a:t>
            </a:r>
            <a:r>
              <a:rPr lang="zh-HK" altLang="zh-TW" dirty="0">
                <a:solidFill>
                  <a:srgbClr val="2EB6BA"/>
                </a:solidFill>
                <a:latin typeface="Calibri" panose="020F0502020204030204" pitchFamily="34" charset="0"/>
                <a:cs typeface="Calibri" panose="020F0502020204030204" pitchFamily="34" charset="0"/>
              </a:rPr>
              <a:t>風</a:t>
            </a:r>
            <a:r>
              <a:rPr lang="zh-TW" altLang="zh-TW" dirty="0">
                <a:solidFill>
                  <a:srgbClr val="2EB6BA"/>
                </a:solidFill>
                <a:latin typeface="Calibri" panose="020F0502020204030204" pitchFamily="34" charset="0"/>
                <a:cs typeface="Calibri" panose="020F0502020204030204" pitchFamily="34" charset="0"/>
              </a:rPr>
              <a:t>險</a:t>
            </a:r>
            <a:r>
              <a:rPr lang="zh-HK" altLang="zh-TW" dirty="0">
                <a:solidFill>
                  <a:srgbClr val="2EB6BA"/>
                </a:solidFill>
                <a:latin typeface="Calibri" panose="020F0502020204030204" pitchFamily="34" charset="0"/>
                <a:cs typeface="Calibri" panose="020F0502020204030204" pitchFamily="34" charset="0"/>
              </a:rPr>
              <a:t>較低，</a:t>
            </a:r>
            <a:r>
              <a:rPr lang="zh-TW" altLang="zh-TW" dirty="0">
                <a:solidFill>
                  <a:srgbClr val="2EB6BA"/>
                </a:solidFill>
                <a:latin typeface="Calibri" panose="020F0502020204030204" pitchFamily="34" charset="0"/>
                <a:cs typeface="Calibri" panose="020F0502020204030204" pitchFamily="34" charset="0"/>
              </a:rPr>
              <a:t>因此回報亦會相對低。</a:t>
            </a:r>
            <a:endParaRPr lang="en-US" altLang="zh-TW" dirty="0">
              <a:solidFill>
                <a:srgbClr val="2EB6BA"/>
              </a:solidFill>
              <a:latin typeface="Calibri" panose="020F0502020204030204" pitchFamily="34" charset="0"/>
              <a:cs typeface="Calibri" panose="020F0502020204030204" pitchFamily="34" charset="0"/>
            </a:endParaRPr>
          </a:p>
          <a:p>
            <a:pPr>
              <a:tabLst>
                <a:tab pos="441325" algn="l"/>
              </a:tabLst>
              <a:defRPr/>
            </a:pPr>
            <a:endParaRPr lang="en-US" altLang="zh-TW" dirty="0">
              <a:solidFill>
                <a:srgbClr val="2EB6BA"/>
              </a:solidFill>
              <a:latin typeface="Calibri" panose="020F0502020204030204" pitchFamily="34" charset="0"/>
              <a:cs typeface="Calibri" panose="020F0502020204030204" pitchFamily="34" charset="0"/>
            </a:endParaRPr>
          </a:p>
          <a:p>
            <a:pPr>
              <a:tabLst>
                <a:tab pos="441325" algn="l"/>
              </a:tabLst>
              <a:defRPr/>
            </a:pPr>
            <a:r>
              <a:rPr lang="zh-TW" altLang="zh-TW" dirty="0">
                <a:solidFill>
                  <a:srgbClr val="2EB6BA"/>
                </a:solidFill>
                <a:latin typeface="Calibri" panose="020F0502020204030204" pitchFamily="34" charset="0"/>
                <a:cs typeface="Calibri" panose="020F0502020204030204" pitchFamily="34" charset="0"/>
              </a:rPr>
              <a:t>優點：</a:t>
            </a:r>
            <a:r>
              <a:rPr lang="zh-HK" altLang="zh-TW" dirty="0">
                <a:solidFill>
                  <a:srgbClr val="2EB6BA"/>
                </a:solidFill>
                <a:latin typeface="Calibri" panose="020F0502020204030204" pitchFamily="34" charset="0"/>
                <a:cs typeface="Calibri" panose="020F0502020204030204" pitchFamily="34" charset="0"/>
              </a:rPr>
              <a:t>在存款保障計劃下，年期低於</a:t>
            </a:r>
            <a:r>
              <a:rPr lang="en-US" altLang="zh-TW" dirty="0">
                <a:solidFill>
                  <a:srgbClr val="2EB6BA"/>
                </a:solidFill>
                <a:latin typeface="Calibri" panose="020F0502020204030204" pitchFamily="34" charset="0"/>
                <a:cs typeface="Calibri" panose="020F0502020204030204" pitchFamily="34" charset="0"/>
              </a:rPr>
              <a:t>5</a:t>
            </a:r>
            <a:r>
              <a:rPr lang="zh-HK" altLang="zh-TW" dirty="0">
                <a:solidFill>
                  <a:srgbClr val="2EB6BA"/>
                </a:solidFill>
                <a:latin typeface="Calibri" panose="020F0502020204030204" pitchFamily="34" charset="0"/>
                <a:cs typeface="Calibri" panose="020F0502020204030204" pitchFamily="34" charset="0"/>
              </a:rPr>
              <a:t>年或以下的定期存款可享有</a:t>
            </a:r>
            <a:r>
              <a:rPr lang="en-US" altLang="zh-TW" dirty="0">
                <a:solidFill>
                  <a:srgbClr val="2EB6BA"/>
                </a:solidFill>
                <a:latin typeface="Calibri" panose="020F0502020204030204" pitchFamily="34" charset="0"/>
                <a:cs typeface="Calibri" panose="020F0502020204030204" pitchFamily="34" charset="0"/>
              </a:rPr>
              <a:t>50</a:t>
            </a:r>
            <a:r>
              <a:rPr lang="zh-HK" altLang="zh-TW" dirty="0">
                <a:solidFill>
                  <a:srgbClr val="2EB6BA"/>
                </a:solidFill>
                <a:latin typeface="Calibri" panose="020F0502020204030204" pitchFamily="34" charset="0"/>
                <a:cs typeface="Calibri" panose="020F0502020204030204" pitchFamily="34" charset="0"/>
              </a:rPr>
              <a:t>萬港元的保</a:t>
            </a:r>
            <a:r>
              <a:rPr lang="zh-TW" altLang="zh-TW" dirty="0" smtClean="0">
                <a:solidFill>
                  <a:srgbClr val="2EB6BA"/>
                </a:solidFill>
                <a:latin typeface="Calibri" panose="020F0502020204030204" pitchFamily="34" charset="0"/>
                <a:cs typeface="Calibri" panose="020F0502020204030204" pitchFamily="34" charset="0"/>
              </a:rPr>
              <a:t>障</a:t>
            </a:r>
            <a:r>
              <a:rPr lang="zh-TW" altLang="en-US" dirty="0" smtClean="0">
                <a:solidFill>
                  <a:srgbClr val="2EB6BA"/>
                </a:solidFill>
                <a:latin typeface="Calibri" panose="020F0502020204030204" pitchFamily="34" charset="0"/>
                <a:cs typeface="Calibri" panose="020F0502020204030204" pitchFamily="34" charset="0"/>
              </a:rPr>
              <a:t>，回報</a:t>
            </a:r>
            <a:r>
              <a:rPr lang="zh-TW" altLang="en-US" dirty="0">
                <a:solidFill>
                  <a:srgbClr val="2EB6BA"/>
                </a:solidFill>
                <a:latin typeface="Calibri" panose="020F0502020204030204" pitchFamily="34" charset="0"/>
                <a:cs typeface="Calibri" panose="020F0502020204030204" pitchFamily="34" charset="0"/>
              </a:rPr>
              <a:t>有保証</a:t>
            </a:r>
            <a:r>
              <a:rPr lang="zh-TW" altLang="en-US" dirty="0" smtClean="0">
                <a:solidFill>
                  <a:srgbClr val="2EB6BA"/>
                </a:solidFill>
                <a:latin typeface="Calibri" panose="020F0502020204030204" pitchFamily="34" charset="0"/>
                <a:cs typeface="Calibri" panose="020F0502020204030204" pitchFamily="34" charset="0"/>
              </a:rPr>
              <a:t>。</a:t>
            </a:r>
            <a:endParaRPr lang="en-US" altLang="zh-HK" dirty="0">
              <a:solidFill>
                <a:srgbClr val="2EB6BA"/>
              </a:solidFill>
              <a:latin typeface="Calibri" panose="020F0502020204030204" pitchFamily="34" charset="0"/>
              <a:cs typeface="Calibri" panose="020F0502020204030204" pitchFamily="34" charset="0"/>
            </a:endParaRPr>
          </a:p>
          <a:p>
            <a:pPr>
              <a:tabLst>
                <a:tab pos="441325" algn="l"/>
              </a:tabLst>
              <a:defRPr/>
            </a:pPr>
            <a:endParaRPr lang="en-US" altLang="zh-TW" dirty="0">
              <a:solidFill>
                <a:srgbClr val="2EB6BA"/>
              </a:solidFill>
              <a:latin typeface="Calibri" panose="020F0502020204030204" pitchFamily="34" charset="0"/>
              <a:cs typeface="Calibri" panose="020F0502020204030204" pitchFamily="34" charset="0"/>
            </a:endParaRPr>
          </a:p>
          <a:p>
            <a:pPr>
              <a:tabLst>
                <a:tab pos="441325" algn="l"/>
              </a:tabLst>
              <a:defRPr/>
            </a:pPr>
            <a:r>
              <a:rPr lang="zh-TW" altLang="zh-TW" dirty="0">
                <a:solidFill>
                  <a:srgbClr val="2EB6BA"/>
                </a:solidFill>
                <a:latin typeface="Calibri" panose="020F0502020204030204" pitchFamily="34" charset="0"/>
                <a:cs typeface="Calibri" panose="020F0502020204030204" pitchFamily="34" charset="0"/>
              </a:rPr>
              <a:t>缺點：投資定期存款後，</a:t>
            </a:r>
            <a:r>
              <a:rPr lang="zh-HK" altLang="zh-TW" dirty="0">
                <a:solidFill>
                  <a:srgbClr val="2EB6BA"/>
                </a:solidFill>
                <a:latin typeface="Calibri" panose="020F0502020204030204" pitchFamily="34" charset="0"/>
                <a:cs typeface="Calibri" panose="020F0502020204030204" pitchFamily="34" charset="0"/>
              </a:rPr>
              <a:t>在到期日前取回需繳交罰款及手續費，靈</a:t>
            </a:r>
            <a:r>
              <a:rPr lang="zh-TW" altLang="zh-TW" dirty="0">
                <a:solidFill>
                  <a:srgbClr val="2EB6BA"/>
                </a:solidFill>
                <a:latin typeface="Calibri" panose="020F0502020204030204" pitchFamily="34" charset="0"/>
                <a:cs typeface="Calibri" panose="020F0502020204030204" pitchFamily="34" charset="0"/>
              </a:rPr>
              <a:t>活</a:t>
            </a:r>
            <a:r>
              <a:rPr lang="zh-HK" altLang="zh-TW" dirty="0">
                <a:solidFill>
                  <a:srgbClr val="2EB6BA"/>
                </a:solidFill>
                <a:latin typeface="Calibri" panose="020F0502020204030204" pitchFamily="34" charset="0"/>
                <a:cs typeface="Calibri" panose="020F0502020204030204" pitchFamily="34" charset="0"/>
              </a:rPr>
              <a:t>性較</a:t>
            </a:r>
            <a:r>
              <a:rPr lang="zh-HK" altLang="zh-TW" dirty="0" smtClean="0">
                <a:solidFill>
                  <a:srgbClr val="2EB6BA"/>
                </a:solidFill>
                <a:latin typeface="Calibri" panose="020F0502020204030204" pitchFamily="34" charset="0"/>
                <a:cs typeface="Calibri" panose="020F0502020204030204" pitchFamily="34" charset="0"/>
              </a:rPr>
              <a:t>低</a:t>
            </a:r>
            <a:r>
              <a:rPr lang="zh-TW" altLang="en-US" dirty="0">
                <a:solidFill>
                  <a:srgbClr val="2EB6BA"/>
                </a:solidFill>
                <a:latin typeface="Calibri" panose="020F0502020204030204" pitchFamily="34" charset="0"/>
                <a:cs typeface="Calibri" panose="020F0502020204030204" pitchFamily="34" charset="0"/>
              </a:rPr>
              <a:t>，但回報較低。</a:t>
            </a:r>
            <a:endParaRPr lang="en-US" altLang="zh-TW" dirty="0">
              <a:solidFill>
                <a:srgbClr val="2EB6BA"/>
              </a:solidFill>
              <a:latin typeface="Calibri" panose="020F0502020204030204" pitchFamily="34" charset="0"/>
              <a:cs typeface="Calibri" panose="020F0502020204030204" pitchFamily="34" charset="0"/>
            </a:endParaRPr>
          </a:p>
        </p:txBody>
      </p:sp>
      <p:pic>
        <p:nvPicPr>
          <p:cNvPr id="9" name="圖片 8" descr="Illustration of gold coins with a green arrow from above"/>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6084168" y="-56130"/>
            <a:ext cx="3166110" cy="2466975"/>
          </a:xfrm>
          <a:prstGeom prst="rect">
            <a:avLst/>
          </a:prstGeom>
          <a:noFill/>
          <a:ln>
            <a:noFill/>
          </a:ln>
        </p:spPr>
      </p:pic>
    </p:spTree>
    <p:extLst>
      <p:ext uri="{BB962C8B-B14F-4D97-AF65-F5344CB8AC3E}">
        <p14:creationId xmlns:p14="http://schemas.microsoft.com/office/powerpoint/2010/main" val="115303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zh-TW" altLang="en-US" dirty="0">
                <a:latin typeface="Calibri" pitchFamily="34" charset="0"/>
                <a:cs typeface="Calibri" pitchFamily="34" charset="0"/>
              </a:rPr>
              <a:t>活動</a:t>
            </a:r>
            <a:r>
              <a:rPr lang="en-US" altLang="zh-TW" dirty="0">
                <a:latin typeface="Calibri" pitchFamily="34" charset="0"/>
                <a:cs typeface="Calibri" pitchFamily="34" charset="0"/>
              </a:rPr>
              <a:t>2</a:t>
            </a:r>
            <a:r>
              <a:rPr lang="zh-TW" altLang="en-US" dirty="0" smtClean="0">
                <a:latin typeface="Calibri" pitchFamily="34" charset="0"/>
                <a:cs typeface="Calibri" pitchFamily="34" charset="0"/>
              </a:rPr>
              <a:t>：極速排序</a:t>
            </a:r>
            <a:endParaRPr lang="zh-TW" altLang="en-US" dirty="0">
              <a:latin typeface="Calibri" pitchFamily="34" charset="0"/>
              <a:cs typeface="Calibri" pitchFamily="34" charset="0"/>
            </a:endParaRPr>
          </a:p>
        </p:txBody>
      </p:sp>
      <p:sp>
        <p:nvSpPr>
          <p:cNvPr id="6" name="Text Placeholder 5"/>
          <p:cNvSpPr>
            <a:spLocks noGrp="1"/>
          </p:cNvSpPr>
          <p:nvPr>
            <p:ph type="body" sz="quarter" idx="19"/>
          </p:nvPr>
        </p:nvSpPr>
        <p:spPr>
          <a:xfrm>
            <a:off x="539750" y="5700184"/>
            <a:ext cx="1335088" cy="147638"/>
          </a:xfrm>
        </p:spPr>
        <p:txBody>
          <a:bodyPr>
            <a:normAutofit fontScale="62500" lnSpcReduction="20000"/>
          </a:bodyPr>
          <a:lstStyle/>
          <a:p>
            <a:pPr eaLnBrk="1" fontAlgn="auto" hangingPunct="1">
              <a:spcAft>
                <a:spcPts val="0"/>
              </a:spcAft>
              <a:buFont typeface="Arial" pitchFamily="34" charset="0"/>
              <a:buNone/>
              <a:defRPr/>
            </a:pPr>
            <a:endParaRPr lang="en-GB" dirty="0"/>
          </a:p>
        </p:txBody>
      </p:sp>
      <p:sp>
        <p:nvSpPr>
          <p:cNvPr id="8" name="Text Placeholder 2"/>
          <p:cNvSpPr>
            <a:spLocks noGrp="1"/>
          </p:cNvSpPr>
          <p:nvPr>
            <p:ph type="body" sz="quarter" idx="13"/>
          </p:nvPr>
        </p:nvSpPr>
        <p:spPr bwMode="auto">
          <a:xfrm>
            <a:off x="557463" y="1426285"/>
            <a:ext cx="3731921" cy="544996"/>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tabLst>
                <a:tab pos="441325" algn="l"/>
              </a:tabLst>
              <a:defRPr/>
            </a:pPr>
            <a:r>
              <a:rPr lang="zh-TW" altLang="en-US" b="1" dirty="0" smtClean="0">
                <a:latin typeface="微軟正黑體" panose="020B0604030504040204" pitchFamily="34" charset="-120"/>
                <a:ea typeface="微軟正黑體" panose="020B0604030504040204" pitchFamily="34" charset="-120"/>
                <a:cs typeface="Calibri" pitchFamily="34" charset="0"/>
              </a:rPr>
              <a:t>個案</a:t>
            </a:r>
            <a:r>
              <a:rPr lang="en-US" altLang="zh-TW" b="1" dirty="0" smtClean="0">
                <a:latin typeface="微軟正黑體" panose="020B0604030504040204" pitchFamily="34" charset="-120"/>
                <a:ea typeface="微軟正黑體" panose="020B0604030504040204" pitchFamily="34" charset="-120"/>
                <a:cs typeface="Calibri" pitchFamily="34" charset="0"/>
              </a:rPr>
              <a:t>2</a:t>
            </a:r>
            <a:r>
              <a:rPr lang="zh-TW" altLang="en-US" b="1" dirty="0">
                <a:latin typeface="微軟正黑體" panose="020B0604030504040204" pitchFamily="34" charset="-120"/>
                <a:ea typeface="微軟正黑體" panose="020B0604030504040204" pitchFamily="34" charset="-120"/>
                <a:cs typeface="Calibri" pitchFamily="34" charset="0"/>
              </a:rPr>
              <a:t>：獲得按揭貸款的步驟</a:t>
            </a:r>
          </a:p>
        </p:txBody>
      </p:sp>
      <p:sp>
        <p:nvSpPr>
          <p:cNvPr id="14" name="圓角矩形 13"/>
          <p:cNvSpPr/>
          <p:nvPr/>
        </p:nvSpPr>
        <p:spPr>
          <a:xfrm>
            <a:off x="390972" y="2019043"/>
            <a:ext cx="1944216"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t>根據家庭收入及</a:t>
            </a:r>
            <a:r>
              <a:rPr lang="zh-TW" altLang="en-US" dirty="0" smtClean="0"/>
              <a:t>儲蓄計算</a:t>
            </a:r>
            <a:r>
              <a:rPr lang="zh-TW" altLang="en-US" dirty="0"/>
              <a:t>可承造的按揭貸款額</a:t>
            </a:r>
          </a:p>
        </p:txBody>
      </p:sp>
      <p:sp>
        <p:nvSpPr>
          <p:cNvPr id="15" name="向右箭號 14"/>
          <p:cNvSpPr/>
          <p:nvPr/>
        </p:nvSpPr>
        <p:spPr>
          <a:xfrm>
            <a:off x="2555776" y="2276872"/>
            <a:ext cx="576064"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7" name="圓角矩形 16"/>
          <p:cNvSpPr/>
          <p:nvPr/>
        </p:nvSpPr>
        <p:spPr>
          <a:xfrm>
            <a:off x="6425952" y="3750146"/>
            <a:ext cx="1944216" cy="8309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HK" altLang="zh-TW" dirty="0"/>
              <a:t>銀行提供利</a:t>
            </a:r>
            <a:r>
              <a:rPr lang="zh-TW" altLang="zh-TW" dirty="0"/>
              <a:t>息</a:t>
            </a:r>
            <a:r>
              <a:rPr lang="zh-HK" altLang="zh-TW" dirty="0"/>
              <a:t>及按揭還款表</a:t>
            </a:r>
            <a:endParaRPr lang="zh-TW" altLang="en-US" dirty="0"/>
          </a:p>
        </p:txBody>
      </p:sp>
      <p:sp>
        <p:nvSpPr>
          <p:cNvPr id="18" name="向右箭號 17"/>
          <p:cNvSpPr/>
          <p:nvPr/>
        </p:nvSpPr>
        <p:spPr>
          <a:xfrm>
            <a:off x="5508104" y="2276872"/>
            <a:ext cx="576064"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9" name="圓角矩形 18"/>
          <p:cNvSpPr/>
          <p:nvPr/>
        </p:nvSpPr>
        <p:spPr>
          <a:xfrm>
            <a:off x="3240359" y="2019043"/>
            <a:ext cx="2051721" cy="10801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smtClean="0"/>
              <a:t>預備相關証明文件向銀行申請按揭貸款</a:t>
            </a:r>
            <a:endParaRPr lang="zh-TW" altLang="en-US" dirty="0"/>
          </a:p>
        </p:txBody>
      </p:sp>
      <p:sp>
        <p:nvSpPr>
          <p:cNvPr id="20" name="向右箭號 19"/>
          <p:cNvSpPr/>
          <p:nvPr/>
        </p:nvSpPr>
        <p:spPr>
          <a:xfrm rot="5400000">
            <a:off x="7097050" y="3117942"/>
            <a:ext cx="60202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1" name="圓角矩形 20"/>
          <p:cNvSpPr/>
          <p:nvPr/>
        </p:nvSpPr>
        <p:spPr>
          <a:xfrm>
            <a:off x="6425952" y="2132856"/>
            <a:ext cx="1944216"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smtClean="0"/>
              <a:t>銀行批准申請</a:t>
            </a:r>
            <a:endParaRPr lang="zh-TW" altLang="en-US" dirty="0"/>
          </a:p>
        </p:txBody>
      </p:sp>
      <p:sp>
        <p:nvSpPr>
          <p:cNvPr id="22" name="向右箭號 21"/>
          <p:cNvSpPr/>
          <p:nvPr/>
        </p:nvSpPr>
        <p:spPr>
          <a:xfrm rot="10800000">
            <a:off x="5508104" y="3894162"/>
            <a:ext cx="60202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3" name="圓角矩形 22"/>
          <p:cNvSpPr/>
          <p:nvPr/>
        </p:nvSpPr>
        <p:spPr>
          <a:xfrm>
            <a:off x="3252830" y="3750146"/>
            <a:ext cx="2160239" cy="8309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t>貸款額會交給律師樓</a:t>
            </a:r>
            <a:r>
              <a:rPr lang="zh-TW" altLang="en-US" dirty="0" smtClean="0"/>
              <a:t>，以完成購買物業的交易</a:t>
            </a:r>
            <a:endParaRPr lang="zh-TW" altLang="en-US" dirty="0"/>
          </a:p>
        </p:txBody>
      </p:sp>
      <p:sp>
        <p:nvSpPr>
          <p:cNvPr id="24" name="向右箭號 23"/>
          <p:cNvSpPr/>
          <p:nvPr/>
        </p:nvSpPr>
        <p:spPr>
          <a:xfrm rot="10800000">
            <a:off x="2555776" y="3894162"/>
            <a:ext cx="60202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5" name="圓角矩形 24"/>
          <p:cNvSpPr/>
          <p:nvPr/>
        </p:nvSpPr>
        <p:spPr>
          <a:xfrm>
            <a:off x="390972" y="3750146"/>
            <a:ext cx="1944216"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t>按時向銀行償還貸款</a:t>
            </a:r>
          </a:p>
        </p:txBody>
      </p:sp>
    </p:spTree>
    <p:extLst>
      <p:ext uri="{BB962C8B-B14F-4D97-AF65-F5344CB8AC3E}">
        <p14:creationId xmlns:p14="http://schemas.microsoft.com/office/powerpoint/2010/main" val="4117548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animBg="1"/>
      <p:bldP spid="18" grpId="0" animBg="1"/>
      <p:bldP spid="19" grpId="0" animBg="1"/>
      <p:bldP spid="20" grpId="0" animBg="1"/>
      <p:bldP spid="21" grpId="0" animBg="1"/>
      <p:bldP spid="22" grpId="0" animBg="1"/>
      <p:bldP spid="23" grpId="0" animBg="1"/>
      <p:bldP spid="24" grpId="0" animBg="1"/>
      <p:bldP spid="2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zh-TW" altLang="en-US" dirty="0">
                <a:latin typeface="Calibri" pitchFamily="34" charset="0"/>
                <a:cs typeface="Calibri" pitchFamily="34" charset="0"/>
              </a:rPr>
              <a:t>活動</a:t>
            </a:r>
            <a:r>
              <a:rPr lang="en-US" altLang="zh-TW" dirty="0">
                <a:latin typeface="Calibri" pitchFamily="34" charset="0"/>
                <a:cs typeface="Calibri" pitchFamily="34" charset="0"/>
              </a:rPr>
              <a:t>2</a:t>
            </a:r>
            <a:r>
              <a:rPr lang="zh-TW" altLang="en-US" dirty="0" smtClean="0">
                <a:latin typeface="Calibri" pitchFamily="34" charset="0"/>
                <a:cs typeface="Calibri" pitchFamily="34" charset="0"/>
              </a:rPr>
              <a:t>：極速排序</a:t>
            </a:r>
            <a:endParaRPr lang="zh-TW" altLang="en-US" dirty="0">
              <a:latin typeface="Calibri" pitchFamily="34" charset="0"/>
              <a:cs typeface="Calibri" pitchFamily="34" charset="0"/>
            </a:endParaRPr>
          </a:p>
        </p:txBody>
      </p:sp>
      <p:sp>
        <p:nvSpPr>
          <p:cNvPr id="6" name="Text Placeholder 5"/>
          <p:cNvSpPr>
            <a:spLocks noGrp="1"/>
          </p:cNvSpPr>
          <p:nvPr>
            <p:ph type="body" sz="quarter" idx="19"/>
          </p:nvPr>
        </p:nvSpPr>
        <p:spPr>
          <a:xfrm>
            <a:off x="539750" y="5700184"/>
            <a:ext cx="1335088" cy="147638"/>
          </a:xfrm>
        </p:spPr>
        <p:txBody>
          <a:bodyPr>
            <a:normAutofit fontScale="62500" lnSpcReduction="20000"/>
          </a:bodyPr>
          <a:lstStyle/>
          <a:p>
            <a:pPr eaLnBrk="1" fontAlgn="auto" hangingPunct="1">
              <a:spcAft>
                <a:spcPts val="0"/>
              </a:spcAft>
              <a:buFont typeface="Arial" pitchFamily="34" charset="0"/>
              <a:buNone/>
              <a:defRPr/>
            </a:pPr>
            <a:endParaRPr lang="en-GB" dirty="0"/>
          </a:p>
        </p:txBody>
      </p:sp>
      <p:sp>
        <p:nvSpPr>
          <p:cNvPr id="8" name="Text Placeholder 2"/>
          <p:cNvSpPr>
            <a:spLocks noGrp="1"/>
          </p:cNvSpPr>
          <p:nvPr>
            <p:ph type="body" sz="quarter" idx="13"/>
          </p:nvPr>
        </p:nvSpPr>
        <p:spPr bwMode="auto">
          <a:xfrm>
            <a:off x="557463" y="1426285"/>
            <a:ext cx="3731921" cy="544996"/>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tabLst>
                <a:tab pos="441325" algn="l"/>
              </a:tabLst>
              <a:defRPr/>
            </a:pPr>
            <a:r>
              <a:rPr lang="zh-TW" altLang="en-US" b="1" dirty="0">
                <a:latin typeface="微軟正黑體" panose="020B0604030504040204" pitchFamily="34" charset="-120"/>
                <a:ea typeface="微軟正黑體" panose="020B0604030504040204" pitchFamily="34" charset="-120"/>
                <a:cs typeface="Calibri" pitchFamily="34" charset="0"/>
              </a:rPr>
              <a:t>個案</a:t>
            </a:r>
            <a:r>
              <a:rPr lang="en-US" altLang="zh-TW" b="1" dirty="0">
                <a:latin typeface="微軟正黑體" panose="020B0604030504040204" pitchFamily="34" charset="-120"/>
                <a:ea typeface="微軟正黑體" panose="020B0604030504040204" pitchFamily="34" charset="-120"/>
                <a:cs typeface="Calibri" pitchFamily="34" charset="0"/>
              </a:rPr>
              <a:t>2</a:t>
            </a:r>
            <a:r>
              <a:rPr lang="zh-TW" altLang="en-US" b="1" dirty="0">
                <a:latin typeface="微軟正黑體" panose="020B0604030504040204" pitchFamily="34" charset="-120"/>
                <a:ea typeface="微軟正黑體" panose="020B0604030504040204" pitchFamily="34" charset="-120"/>
                <a:cs typeface="Calibri" pitchFamily="34" charset="0"/>
              </a:rPr>
              <a:t>：獲得按揭貸款的步驟</a:t>
            </a:r>
          </a:p>
        </p:txBody>
      </p:sp>
      <p:sp>
        <p:nvSpPr>
          <p:cNvPr id="26" name="圓角矩形圖說文字 25"/>
          <p:cNvSpPr/>
          <p:nvPr/>
        </p:nvSpPr>
        <p:spPr>
          <a:xfrm>
            <a:off x="4932040" y="1956868"/>
            <a:ext cx="3816424" cy="1071627"/>
          </a:xfrm>
          <a:prstGeom prst="wedgeRoundRectCallout">
            <a:avLst>
              <a:gd name="adj1" fmla="val -65451"/>
              <a:gd name="adj2" fmla="val 4959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spcAft>
                <a:spcPts val="0"/>
              </a:spcAft>
            </a:pPr>
            <a:r>
              <a:rPr lang="zh-TW" altLang="en-US" sz="2100" kern="100" dirty="0">
                <a:latin typeface="+mn-ea"/>
                <a:cs typeface="Times New Roman"/>
              </a:rPr>
              <a:t>假若不按時向銀行償還按揭貸款，會有甚麼後果？</a:t>
            </a:r>
          </a:p>
        </p:txBody>
      </p:sp>
      <p:sp>
        <p:nvSpPr>
          <p:cNvPr id="3" name="矩形 2"/>
          <p:cNvSpPr/>
          <p:nvPr/>
        </p:nvSpPr>
        <p:spPr>
          <a:xfrm>
            <a:off x="581407" y="4149080"/>
            <a:ext cx="8167057" cy="1477328"/>
          </a:xfrm>
          <a:prstGeom prst="rect">
            <a:avLst/>
          </a:prstGeom>
        </p:spPr>
        <p:txBody>
          <a:bodyPr wrap="square">
            <a:spAutoFit/>
          </a:bodyPr>
          <a:lstStyle/>
          <a:p>
            <a:pPr>
              <a:tabLst>
                <a:tab pos="441325" algn="l"/>
              </a:tabLst>
              <a:defRPr/>
            </a:pPr>
            <a:r>
              <a:rPr lang="zh-TW" altLang="en-US" dirty="0">
                <a:solidFill>
                  <a:srgbClr val="2EB6BA"/>
                </a:solidFill>
                <a:latin typeface="Calibri" panose="020F0502020204030204" pitchFamily="34" charset="0"/>
                <a:cs typeface="Calibri" panose="020F0502020204030204" pitchFamily="34" charset="0"/>
              </a:rPr>
              <a:t>銀行有權追回貸款金額，如果未能償還貸款，銀行有權將物業沒收及公開拍賣以償貸</a:t>
            </a:r>
            <a:r>
              <a:rPr lang="zh-TW" altLang="en-US" dirty="0" smtClean="0">
                <a:solidFill>
                  <a:srgbClr val="2EB6BA"/>
                </a:solidFill>
                <a:latin typeface="Calibri" panose="020F0502020204030204" pitchFamily="34" charset="0"/>
                <a:cs typeface="Calibri" panose="020F0502020204030204" pitchFamily="34" charset="0"/>
              </a:rPr>
              <a:t>。</a:t>
            </a:r>
            <a:endParaRPr lang="en-US" altLang="zh-TW" dirty="0" smtClean="0">
              <a:solidFill>
                <a:srgbClr val="2EB6BA"/>
              </a:solidFill>
              <a:latin typeface="Calibri" panose="020F0502020204030204" pitchFamily="34" charset="0"/>
              <a:cs typeface="Calibri" panose="020F0502020204030204" pitchFamily="34" charset="0"/>
            </a:endParaRPr>
          </a:p>
          <a:p>
            <a:pPr>
              <a:tabLst>
                <a:tab pos="441325" algn="l"/>
              </a:tabLst>
              <a:defRPr/>
            </a:pPr>
            <a:endParaRPr lang="zh-TW" altLang="en-US" dirty="0">
              <a:solidFill>
                <a:srgbClr val="2EB6BA"/>
              </a:solidFill>
              <a:latin typeface="Calibri" panose="020F0502020204030204" pitchFamily="34" charset="0"/>
              <a:cs typeface="Calibri" panose="020F0502020204030204" pitchFamily="34" charset="0"/>
            </a:endParaRPr>
          </a:p>
          <a:p>
            <a:pPr>
              <a:tabLst>
                <a:tab pos="441325" algn="l"/>
              </a:tabLst>
              <a:defRPr/>
            </a:pPr>
            <a:r>
              <a:rPr lang="zh-TW" altLang="en-US" dirty="0">
                <a:solidFill>
                  <a:srgbClr val="2EB6BA"/>
                </a:solidFill>
                <a:latin typeface="Calibri" panose="020F0502020204030204" pitchFamily="34" charset="0"/>
                <a:cs typeface="Calibri" panose="020F0502020204030204" pitchFamily="34" charset="0"/>
              </a:rPr>
              <a:t>影響信貸評分，日後貸款利率可能會較</a:t>
            </a:r>
            <a:r>
              <a:rPr lang="zh-TW" altLang="en-US" dirty="0" smtClean="0">
                <a:solidFill>
                  <a:srgbClr val="2EB6BA"/>
                </a:solidFill>
                <a:latin typeface="Calibri" panose="020F0502020204030204" pitchFamily="34" charset="0"/>
                <a:cs typeface="Calibri" panose="020F0502020204030204" pitchFamily="34" charset="0"/>
              </a:rPr>
              <a:t>高</a:t>
            </a:r>
            <a:r>
              <a:rPr lang="zh-TW" altLang="en-US" dirty="0">
                <a:solidFill>
                  <a:schemeClr val="accent1">
                    <a:lumMod val="50000"/>
                    <a:lumOff val="50000"/>
                  </a:schemeClr>
                </a:solidFill>
              </a:rPr>
              <a:t>（例如由每月償還</a:t>
            </a:r>
            <a:r>
              <a:rPr lang="en-US" altLang="zh-TW" dirty="0">
                <a:solidFill>
                  <a:schemeClr val="accent1">
                    <a:lumMod val="50000"/>
                    <a:lumOff val="50000"/>
                  </a:schemeClr>
                </a:solidFill>
              </a:rPr>
              <a:t>$12,000 </a:t>
            </a:r>
            <a:r>
              <a:rPr lang="zh-TW" altLang="en-US" dirty="0">
                <a:solidFill>
                  <a:schemeClr val="accent1">
                    <a:lumMod val="50000"/>
                    <a:lumOff val="50000"/>
                  </a:schemeClr>
                </a:solidFill>
              </a:rPr>
              <a:t>增加至</a:t>
            </a:r>
            <a:r>
              <a:rPr lang="en-US" altLang="zh-TW" dirty="0">
                <a:solidFill>
                  <a:schemeClr val="accent1">
                    <a:lumMod val="50000"/>
                    <a:lumOff val="50000"/>
                  </a:schemeClr>
                </a:solidFill>
              </a:rPr>
              <a:t>$15,000</a:t>
            </a:r>
            <a:r>
              <a:rPr lang="zh-TW" altLang="en-US" dirty="0">
                <a:solidFill>
                  <a:schemeClr val="accent1">
                    <a:lumMod val="50000"/>
                    <a:lumOff val="50000"/>
                  </a:schemeClr>
                </a:solidFill>
              </a:rPr>
              <a:t>），增加家庭財政壓力</a:t>
            </a:r>
            <a:r>
              <a:rPr lang="zh-TW" altLang="en-US" dirty="0" smtClean="0">
                <a:solidFill>
                  <a:srgbClr val="2EB6BA"/>
                </a:solidFill>
                <a:latin typeface="Calibri" panose="020F0502020204030204" pitchFamily="34" charset="0"/>
                <a:cs typeface="Calibri" panose="020F0502020204030204" pitchFamily="34" charset="0"/>
              </a:rPr>
              <a:t>，</a:t>
            </a:r>
            <a:r>
              <a:rPr lang="zh-TW" altLang="en-US" dirty="0">
                <a:solidFill>
                  <a:srgbClr val="2EB6BA"/>
                </a:solidFill>
                <a:latin typeface="Calibri" panose="020F0502020204030204" pitchFamily="34" charset="0"/>
                <a:cs typeface="Calibri" panose="020F0502020204030204" pitchFamily="34" charset="0"/>
              </a:rPr>
              <a:t>甚至減低日後成功申請貸款的機會</a:t>
            </a:r>
            <a:r>
              <a:rPr lang="zh-TW" altLang="en-US" dirty="0" smtClean="0">
                <a:solidFill>
                  <a:srgbClr val="2EB6BA"/>
                </a:solidFill>
                <a:latin typeface="Calibri" panose="020F0502020204030204" pitchFamily="34" charset="0"/>
                <a:cs typeface="Calibri" panose="020F0502020204030204" pitchFamily="34" charset="0"/>
              </a:rPr>
              <a:t>。</a:t>
            </a:r>
            <a:endParaRPr lang="zh-TW" altLang="en-US" dirty="0">
              <a:solidFill>
                <a:srgbClr val="2EB6BA"/>
              </a:solidFill>
              <a:latin typeface="Calibri" panose="020F0502020204030204" pitchFamily="34" charset="0"/>
              <a:cs typeface="Calibri" panose="020F0502020204030204" pitchFamily="34" charset="0"/>
            </a:endParaRPr>
          </a:p>
        </p:txBody>
      </p:sp>
      <p:pic>
        <p:nvPicPr>
          <p:cNvPr id="10" name="圖片 9"/>
          <p:cNvPicPr/>
          <p:nvPr/>
        </p:nvPicPr>
        <p:blipFill>
          <a:blip r:embed="rId2" cstate="print">
            <a:extLst>
              <a:ext uri="{28A0092B-C50C-407E-A947-70E740481C1C}">
                <a14:useLocalDpi xmlns:a14="http://schemas.microsoft.com/office/drawing/2010/main" val="0"/>
              </a:ext>
            </a:extLst>
          </a:blip>
          <a:stretch>
            <a:fillRect/>
          </a:stretch>
        </p:blipFill>
        <p:spPr>
          <a:xfrm>
            <a:off x="899592" y="1910101"/>
            <a:ext cx="3319470" cy="2153273"/>
          </a:xfrm>
          <a:prstGeom prst="rect">
            <a:avLst/>
          </a:prstGeom>
        </p:spPr>
      </p:pic>
    </p:spTree>
    <p:extLst>
      <p:ext uri="{BB962C8B-B14F-4D97-AF65-F5344CB8AC3E}">
        <p14:creationId xmlns:p14="http://schemas.microsoft.com/office/powerpoint/2010/main" val="2273886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zh-TW" altLang="en-US" dirty="0">
                <a:latin typeface="Calibri" pitchFamily="34" charset="0"/>
                <a:cs typeface="Calibri" pitchFamily="34" charset="0"/>
              </a:rPr>
              <a:t>活動</a:t>
            </a:r>
            <a:r>
              <a:rPr lang="en-US" altLang="zh-TW" dirty="0">
                <a:latin typeface="Calibri" pitchFamily="34" charset="0"/>
                <a:cs typeface="Calibri" pitchFamily="34" charset="0"/>
              </a:rPr>
              <a:t>2</a:t>
            </a:r>
            <a:r>
              <a:rPr lang="zh-TW" altLang="en-US" dirty="0" smtClean="0">
                <a:latin typeface="Calibri" pitchFamily="34" charset="0"/>
                <a:cs typeface="Calibri" pitchFamily="34" charset="0"/>
              </a:rPr>
              <a:t>：極速排序</a:t>
            </a:r>
            <a:endParaRPr lang="zh-TW" altLang="en-US" dirty="0">
              <a:latin typeface="Calibri" pitchFamily="34" charset="0"/>
              <a:cs typeface="Calibri" pitchFamily="34" charset="0"/>
            </a:endParaRPr>
          </a:p>
        </p:txBody>
      </p:sp>
      <p:sp>
        <p:nvSpPr>
          <p:cNvPr id="6" name="Text Placeholder 5"/>
          <p:cNvSpPr>
            <a:spLocks noGrp="1"/>
          </p:cNvSpPr>
          <p:nvPr>
            <p:ph type="body" sz="quarter" idx="19"/>
          </p:nvPr>
        </p:nvSpPr>
        <p:spPr>
          <a:xfrm>
            <a:off x="539750" y="5700184"/>
            <a:ext cx="1335088" cy="147638"/>
          </a:xfrm>
        </p:spPr>
        <p:txBody>
          <a:bodyPr>
            <a:normAutofit fontScale="62500" lnSpcReduction="20000"/>
          </a:bodyPr>
          <a:lstStyle/>
          <a:p>
            <a:pPr eaLnBrk="1" fontAlgn="auto" hangingPunct="1">
              <a:spcAft>
                <a:spcPts val="0"/>
              </a:spcAft>
              <a:buFont typeface="Arial" pitchFamily="34" charset="0"/>
              <a:buNone/>
              <a:defRPr/>
            </a:pPr>
            <a:endParaRPr lang="en-GB" dirty="0"/>
          </a:p>
        </p:txBody>
      </p:sp>
      <p:sp>
        <p:nvSpPr>
          <p:cNvPr id="8" name="Text Placeholder 2"/>
          <p:cNvSpPr>
            <a:spLocks noGrp="1"/>
          </p:cNvSpPr>
          <p:nvPr>
            <p:ph type="body" sz="quarter" idx="13"/>
          </p:nvPr>
        </p:nvSpPr>
        <p:spPr bwMode="auto">
          <a:xfrm>
            <a:off x="557463" y="1426285"/>
            <a:ext cx="3731921" cy="544996"/>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tabLst>
                <a:tab pos="441325" algn="l"/>
              </a:tabLst>
              <a:defRPr/>
            </a:pPr>
            <a:r>
              <a:rPr lang="zh-TW" altLang="en-US" b="1" dirty="0" smtClean="0">
                <a:latin typeface="微軟正黑體" panose="020B0604030504040204" pitchFamily="34" charset="-120"/>
                <a:ea typeface="微軟正黑體" panose="020B0604030504040204" pitchFamily="34" charset="-120"/>
                <a:cs typeface="Calibri" pitchFamily="34" charset="0"/>
              </a:rPr>
              <a:t>個案</a:t>
            </a:r>
            <a:r>
              <a:rPr lang="en-US" altLang="zh-TW" b="1" dirty="0" smtClean="0">
                <a:latin typeface="微軟正黑體" panose="020B0604030504040204" pitchFamily="34" charset="-120"/>
                <a:ea typeface="微軟正黑體" panose="020B0604030504040204" pitchFamily="34" charset="-120"/>
                <a:cs typeface="Calibri" pitchFamily="34" charset="0"/>
              </a:rPr>
              <a:t>3</a:t>
            </a:r>
            <a:r>
              <a:rPr lang="zh-TW" altLang="en-US" b="1" dirty="0">
                <a:latin typeface="微軟正黑體" panose="020B0604030504040204" pitchFamily="34" charset="-120"/>
                <a:ea typeface="微軟正黑體" panose="020B0604030504040204" pitchFamily="34" charset="-120"/>
                <a:cs typeface="Calibri" pitchFamily="34" charset="0"/>
              </a:rPr>
              <a:t>：購買旅遊保險的步驟</a:t>
            </a:r>
          </a:p>
        </p:txBody>
      </p:sp>
      <p:sp>
        <p:nvSpPr>
          <p:cNvPr id="14" name="圓角矩形 13"/>
          <p:cNvSpPr/>
          <p:nvPr/>
        </p:nvSpPr>
        <p:spPr>
          <a:xfrm>
            <a:off x="366587" y="2031166"/>
            <a:ext cx="1912776" cy="9234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t>比較不同公司的保險</a:t>
            </a:r>
            <a:r>
              <a:rPr lang="zh-TW" altLang="en-US" dirty="0" smtClean="0"/>
              <a:t>計劃</a:t>
            </a:r>
            <a:endParaRPr lang="zh-TW" altLang="en-US" dirty="0"/>
          </a:p>
        </p:txBody>
      </p:sp>
      <p:sp>
        <p:nvSpPr>
          <p:cNvPr id="15" name="向右箭號 14"/>
          <p:cNvSpPr/>
          <p:nvPr/>
        </p:nvSpPr>
        <p:spPr>
          <a:xfrm>
            <a:off x="2555776" y="2276872"/>
            <a:ext cx="576064"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7" name="圓角矩形 16"/>
          <p:cNvSpPr/>
          <p:nvPr/>
        </p:nvSpPr>
        <p:spPr>
          <a:xfrm>
            <a:off x="3227294" y="2031165"/>
            <a:ext cx="2220421" cy="9113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t>填寫申請表，包括旅遊的目的地及日數</a:t>
            </a:r>
          </a:p>
        </p:txBody>
      </p:sp>
      <p:sp>
        <p:nvSpPr>
          <p:cNvPr id="18" name="向右箭號 17"/>
          <p:cNvSpPr/>
          <p:nvPr/>
        </p:nvSpPr>
        <p:spPr>
          <a:xfrm>
            <a:off x="5508104" y="2276872"/>
            <a:ext cx="576064"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9" name="圓角矩形 18"/>
          <p:cNvSpPr/>
          <p:nvPr/>
        </p:nvSpPr>
        <p:spPr>
          <a:xfrm>
            <a:off x="6300192" y="2132856"/>
            <a:ext cx="2555776"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smtClean="0"/>
              <a:t>閱讀條款及條件，留意不受保項目及除外責任</a:t>
            </a:r>
            <a:endParaRPr lang="zh-TW" altLang="en-US" dirty="0"/>
          </a:p>
        </p:txBody>
      </p:sp>
      <p:sp>
        <p:nvSpPr>
          <p:cNvPr id="20" name="向右箭號 19"/>
          <p:cNvSpPr/>
          <p:nvPr/>
        </p:nvSpPr>
        <p:spPr>
          <a:xfrm rot="5400000">
            <a:off x="7277070" y="3117942"/>
            <a:ext cx="60202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1" name="圓角矩形 20"/>
          <p:cNvSpPr/>
          <p:nvPr/>
        </p:nvSpPr>
        <p:spPr>
          <a:xfrm>
            <a:off x="6698105" y="3750146"/>
            <a:ext cx="1944216"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t>繳交保費</a:t>
            </a:r>
          </a:p>
        </p:txBody>
      </p:sp>
      <p:sp>
        <p:nvSpPr>
          <p:cNvPr id="22" name="向右箭號 21"/>
          <p:cNvSpPr/>
          <p:nvPr/>
        </p:nvSpPr>
        <p:spPr>
          <a:xfrm rot="10800000">
            <a:off x="5508104" y="3894162"/>
            <a:ext cx="60202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3" name="圓角矩形 22"/>
          <p:cNvSpPr/>
          <p:nvPr/>
        </p:nvSpPr>
        <p:spPr>
          <a:xfrm>
            <a:off x="3252830" y="3750146"/>
            <a:ext cx="2160239" cy="8309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t>出發旅遊時攜帶保險計劃的資料</a:t>
            </a:r>
          </a:p>
        </p:txBody>
      </p:sp>
      <p:sp>
        <p:nvSpPr>
          <p:cNvPr id="24" name="向右箭號 23"/>
          <p:cNvSpPr/>
          <p:nvPr/>
        </p:nvSpPr>
        <p:spPr>
          <a:xfrm rot="10800000">
            <a:off x="2555776" y="3894162"/>
            <a:ext cx="60202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5" name="圓角矩形 24"/>
          <p:cNvSpPr/>
          <p:nvPr/>
        </p:nvSpPr>
        <p:spPr>
          <a:xfrm>
            <a:off x="390972" y="3750146"/>
            <a:ext cx="1944216" cy="8309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t>如遭到</a:t>
            </a:r>
            <a:r>
              <a:rPr lang="zh-TW" altLang="en-US" dirty="0" smtClean="0"/>
              <a:t>損失需要</a:t>
            </a:r>
            <a:r>
              <a:rPr lang="zh-TW" altLang="en-US" dirty="0"/>
              <a:t>索償，提交證明以申請索償</a:t>
            </a:r>
          </a:p>
        </p:txBody>
      </p:sp>
    </p:spTree>
    <p:extLst>
      <p:ext uri="{BB962C8B-B14F-4D97-AF65-F5344CB8AC3E}">
        <p14:creationId xmlns:p14="http://schemas.microsoft.com/office/powerpoint/2010/main" val="408835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animBg="1"/>
      <p:bldP spid="18" grpId="0" animBg="1"/>
      <p:bldP spid="19" grpId="0" animBg="1"/>
      <p:bldP spid="20" grpId="0" animBg="1"/>
      <p:bldP spid="21" grpId="0" animBg="1"/>
      <p:bldP spid="22" grpId="0" animBg="1"/>
      <p:bldP spid="23" grpId="0" animBg="1"/>
      <p:bldP spid="24" grpId="0" animBg="1"/>
      <p:bldP spid="2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zh-TW" altLang="en-US" dirty="0">
                <a:latin typeface="Calibri" pitchFamily="34" charset="0"/>
                <a:cs typeface="Calibri" pitchFamily="34" charset="0"/>
              </a:rPr>
              <a:t>活動</a:t>
            </a:r>
            <a:r>
              <a:rPr lang="en-US" altLang="zh-TW" dirty="0">
                <a:latin typeface="Calibri" pitchFamily="34" charset="0"/>
                <a:cs typeface="Calibri" pitchFamily="34" charset="0"/>
              </a:rPr>
              <a:t>2</a:t>
            </a:r>
            <a:r>
              <a:rPr lang="zh-TW" altLang="en-US" dirty="0" smtClean="0">
                <a:latin typeface="Calibri" pitchFamily="34" charset="0"/>
                <a:cs typeface="Calibri" pitchFamily="34" charset="0"/>
              </a:rPr>
              <a:t>：極速排序</a:t>
            </a:r>
            <a:endParaRPr lang="zh-TW" altLang="en-US" dirty="0">
              <a:latin typeface="Calibri" pitchFamily="34" charset="0"/>
              <a:cs typeface="Calibri" pitchFamily="34" charset="0"/>
            </a:endParaRPr>
          </a:p>
        </p:txBody>
      </p:sp>
      <p:sp>
        <p:nvSpPr>
          <p:cNvPr id="6" name="Text Placeholder 5"/>
          <p:cNvSpPr>
            <a:spLocks noGrp="1"/>
          </p:cNvSpPr>
          <p:nvPr>
            <p:ph type="body" sz="quarter" idx="19"/>
          </p:nvPr>
        </p:nvSpPr>
        <p:spPr>
          <a:xfrm>
            <a:off x="539750" y="5700184"/>
            <a:ext cx="1335088" cy="147638"/>
          </a:xfrm>
        </p:spPr>
        <p:txBody>
          <a:bodyPr>
            <a:normAutofit fontScale="62500" lnSpcReduction="20000"/>
          </a:bodyPr>
          <a:lstStyle/>
          <a:p>
            <a:pPr eaLnBrk="1" fontAlgn="auto" hangingPunct="1">
              <a:spcAft>
                <a:spcPts val="0"/>
              </a:spcAft>
              <a:buFont typeface="Arial" pitchFamily="34" charset="0"/>
              <a:buNone/>
              <a:defRPr/>
            </a:pPr>
            <a:endParaRPr lang="en-GB" dirty="0"/>
          </a:p>
        </p:txBody>
      </p:sp>
      <p:sp>
        <p:nvSpPr>
          <p:cNvPr id="8" name="Text Placeholder 2"/>
          <p:cNvSpPr>
            <a:spLocks noGrp="1"/>
          </p:cNvSpPr>
          <p:nvPr>
            <p:ph type="body" sz="quarter" idx="13"/>
          </p:nvPr>
        </p:nvSpPr>
        <p:spPr bwMode="auto">
          <a:xfrm>
            <a:off x="557463" y="1426285"/>
            <a:ext cx="3731921" cy="544996"/>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tabLst>
                <a:tab pos="441325" algn="l"/>
              </a:tabLst>
              <a:defRPr/>
            </a:pPr>
            <a:r>
              <a:rPr lang="zh-TW" altLang="en-US" b="1" dirty="0" smtClean="0">
                <a:latin typeface="微軟正黑體" panose="020B0604030504040204" pitchFamily="34" charset="-120"/>
                <a:ea typeface="微軟正黑體" panose="020B0604030504040204" pitchFamily="34" charset="-120"/>
                <a:cs typeface="Calibri" pitchFamily="34" charset="0"/>
              </a:rPr>
              <a:t>個案</a:t>
            </a:r>
            <a:r>
              <a:rPr lang="en-US" altLang="zh-TW" b="1" dirty="0" smtClean="0">
                <a:latin typeface="微軟正黑體" panose="020B0604030504040204" pitchFamily="34" charset="-120"/>
                <a:ea typeface="微軟正黑體" panose="020B0604030504040204" pitchFamily="34" charset="-120"/>
                <a:cs typeface="Calibri" pitchFamily="34" charset="0"/>
              </a:rPr>
              <a:t>3</a:t>
            </a:r>
            <a:r>
              <a:rPr lang="zh-TW" altLang="en-US" b="1" dirty="0" smtClean="0">
                <a:latin typeface="微軟正黑體" panose="020B0604030504040204" pitchFamily="34" charset="-120"/>
                <a:ea typeface="微軟正黑體" panose="020B0604030504040204" pitchFamily="34" charset="-120"/>
                <a:cs typeface="Calibri" pitchFamily="34" charset="0"/>
              </a:rPr>
              <a:t>：</a:t>
            </a:r>
            <a:r>
              <a:rPr lang="zh-TW" altLang="en-US" b="1" dirty="0">
                <a:latin typeface="微軟正黑體" panose="020B0604030504040204" pitchFamily="34" charset="-120"/>
                <a:ea typeface="微軟正黑體" panose="020B0604030504040204" pitchFamily="34" charset="-120"/>
                <a:cs typeface="Calibri" pitchFamily="34" charset="0"/>
              </a:rPr>
              <a:t>購買旅遊保險的步驟</a:t>
            </a:r>
          </a:p>
        </p:txBody>
      </p:sp>
      <p:sp>
        <p:nvSpPr>
          <p:cNvPr id="26" name="圓角矩形圖說文字 25"/>
          <p:cNvSpPr/>
          <p:nvPr/>
        </p:nvSpPr>
        <p:spPr>
          <a:xfrm>
            <a:off x="3491880" y="1991869"/>
            <a:ext cx="3816424" cy="1071627"/>
          </a:xfrm>
          <a:prstGeom prst="wedgeRoundRectCallout">
            <a:avLst>
              <a:gd name="adj1" fmla="val -65451"/>
              <a:gd name="adj2" fmla="val 4959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zh-TW" altLang="zh-TW" dirty="0"/>
              <a:t>除了旅遊保險外，還有哪些常見的保險種類？</a:t>
            </a:r>
          </a:p>
        </p:txBody>
      </p:sp>
      <p:sp>
        <p:nvSpPr>
          <p:cNvPr id="3" name="矩形 2"/>
          <p:cNvSpPr/>
          <p:nvPr/>
        </p:nvSpPr>
        <p:spPr>
          <a:xfrm>
            <a:off x="3486532" y="3356992"/>
            <a:ext cx="4572000" cy="3139321"/>
          </a:xfrm>
          <a:prstGeom prst="rect">
            <a:avLst/>
          </a:prstGeom>
        </p:spPr>
        <p:txBody>
          <a:bodyPr>
            <a:spAutoFit/>
          </a:bodyPr>
          <a:lstStyle/>
          <a:p>
            <a:r>
              <a:rPr lang="zh-TW" altLang="en-US" dirty="0">
                <a:solidFill>
                  <a:srgbClr val="2EB6BA"/>
                </a:solidFill>
                <a:latin typeface="Calibri" panose="020F0502020204030204" pitchFamily="34" charset="0"/>
                <a:cs typeface="Calibri" panose="020F0502020204030204" pitchFamily="34" charset="0"/>
              </a:rPr>
              <a:t>人壽保險，可在身故後為的家人或受供養人提供財務保障</a:t>
            </a:r>
            <a:r>
              <a:rPr lang="zh-TW" altLang="en-US" dirty="0" smtClean="0">
                <a:solidFill>
                  <a:srgbClr val="2EB6BA"/>
                </a:solidFill>
                <a:latin typeface="Calibri" panose="020F0502020204030204" pitchFamily="34" charset="0"/>
                <a:cs typeface="Calibri" panose="020F0502020204030204" pitchFamily="34" charset="0"/>
              </a:rPr>
              <a:t>。</a:t>
            </a:r>
            <a:r>
              <a:rPr lang="zh-TW" altLang="en-US" dirty="0">
                <a:solidFill>
                  <a:schemeClr val="accent1">
                    <a:lumMod val="50000"/>
                    <a:lumOff val="50000"/>
                  </a:schemeClr>
                </a:solidFill>
              </a:rPr>
              <a:t>例如賠償金額可</a:t>
            </a:r>
            <a:r>
              <a:rPr lang="zh-TW" altLang="en-US" dirty="0" smtClean="0">
                <a:solidFill>
                  <a:schemeClr val="accent1">
                    <a:lumMod val="50000"/>
                    <a:lumOff val="50000"/>
                  </a:schemeClr>
                </a:solidFill>
              </a:rPr>
              <a:t>用作</a:t>
            </a:r>
            <a:r>
              <a:rPr lang="zh-HK" altLang="en-US" dirty="0" smtClean="0">
                <a:solidFill>
                  <a:schemeClr val="accent1">
                    <a:lumMod val="50000"/>
                    <a:lumOff val="50000"/>
                  </a:schemeClr>
                </a:solidFill>
              </a:rPr>
              <a:t>供</a:t>
            </a:r>
            <a:r>
              <a:rPr lang="zh-HK" altLang="en-US" dirty="0">
                <a:solidFill>
                  <a:schemeClr val="accent1">
                    <a:lumMod val="50000"/>
                    <a:lumOff val="50000"/>
                  </a:schemeClr>
                </a:solidFill>
              </a:rPr>
              <a:t>樓。</a:t>
            </a:r>
            <a:endParaRPr lang="en-US" altLang="zh-TW" dirty="0" smtClean="0">
              <a:solidFill>
                <a:schemeClr val="accent1">
                  <a:lumMod val="50000"/>
                  <a:lumOff val="50000"/>
                </a:schemeClr>
              </a:solidFill>
              <a:latin typeface="Calibri" panose="020F0502020204030204" pitchFamily="34" charset="0"/>
              <a:cs typeface="Calibri" panose="020F0502020204030204" pitchFamily="34" charset="0"/>
            </a:endParaRPr>
          </a:p>
          <a:p>
            <a:pPr>
              <a:tabLst>
                <a:tab pos="441325" algn="l"/>
              </a:tabLst>
              <a:defRPr/>
            </a:pPr>
            <a:endParaRPr lang="zh-TW" altLang="en-US" dirty="0">
              <a:solidFill>
                <a:srgbClr val="2EB6BA"/>
              </a:solidFill>
              <a:latin typeface="Calibri" panose="020F0502020204030204" pitchFamily="34" charset="0"/>
              <a:cs typeface="Calibri" panose="020F0502020204030204" pitchFamily="34" charset="0"/>
            </a:endParaRPr>
          </a:p>
          <a:p>
            <a:pPr>
              <a:tabLst>
                <a:tab pos="441325" algn="l"/>
              </a:tabLst>
              <a:defRPr/>
            </a:pPr>
            <a:r>
              <a:rPr lang="zh-TW" altLang="en-US" dirty="0">
                <a:solidFill>
                  <a:srgbClr val="2EB6BA"/>
                </a:solidFill>
                <a:latin typeface="Calibri" panose="020F0502020204030204" pitchFamily="34" charset="0"/>
                <a:cs typeface="Calibri" panose="020F0502020204030204" pitchFamily="34" charset="0"/>
              </a:rPr>
              <a:t>醫療保險，可減輕於醫療方面的財務</a:t>
            </a:r>
            <a:r>
              <a:rPr lang="zh-TW" altLang="en-US" dirty="0" smtClean="0">
                <a:solidFill>
                  <a:srgbClr val="2EB6BA"/>
                </a:solidFill>
                <a:latin typeface="Calibri" panose="020F0502020204030204" pitchFamily="34" charset="0"/>
                <a:cs typeface="Calibri" panose="020F0502020204030204" pitchFamily="34" charset="0"/>
              </a:rPr>
              <a:t>負擔，</a:t>
            </a:r>
            <a:r>
              <a:rPr lang="zh-TW" altLang="en-US" dirty="0">
                <a:solidFill>
                  <a:schemeClr val="accent1">
                    <a:lumMod val="50000"/>
                    <a:lumOff val="50000"/>
                  </a:schemeClr>
                </a:solidFill>
              </a:rPr>
              <a:t>例如免費看私家門診、入住私家醫</a:t>
            </a:r>
            <a:r>
              <a:rPr lang="zh-TW" altLang="en-US" dirty="0" smtClean="0">
                <a:solidFill>
                  <a:srgbClr val="2EB6BA"/>
                </a:solidFill>
                <a:latin typeface="Calibri" panose="020F0502020204030204" pitchFamily="34" charset="0"/>
                <a:cs typeface="Calibri" panose="020F0502020204030204" pitchFamily="34" charset="0"/>
              </a:rPr>
              <a:t>。</a:t>
            </a:r>
            <a:endParaRPr lang="en-US" altLang="zh-TW" dirty="0" smtClean="0">
              <a:solidFill>
                <a:srgbClr val="2EB6BA"/>
              </a:solidFill>
              <a:latin typeface="Calibri" panose="020F0502020204030204" pitchFamily="34" charset="0"/>
              <a:cs typeface="Calibri" panose="020F0502020204030204" pitchFamily="34" charset="0"/>
            </a:endParaRPr>
          </a:p>
          <a:p>
            <a:pPr>
              <a:tabLst>
                <a:tab pos="441325" algn="l"/>
              </a:tabLst>
              <a:defRPr/>
            </a:pPr>
            <a:endParaRPr lang="zh-TW" altLang="en-US" dirty="0">
              <a:solidFill>
                <a:srgbClr val="2EB6BA"/>
              </a:solidFill>
              <a:latin typeface="Calibri" panose="020F0502020204030204" pitchFamily="34" charset="0"/>
              <a:cs typeface="Calibri" panose="020F0502020204030204" pitchFamily="34" charset="0"/>
            </a:endParaRPr>
          </a:p>
          <a:p>
            <a:pPr>
              <a:tabLst>
                <a:tab pos="441325" algn="l"/>
              </a:tabLst>
              <a:defRPr/>
            </a:pPr>
            <a:r>
              <a:rPr lang="zh-TW" altLang="en-US" dirty="0">
                <a:solidFill>
                  <a:srgbClr val="2EB6BA"/>
                </a:solidFill>
                <a:latin typeface="Calibri" panose="020F0502020204030204" pitchFamily="34" charset="0"/>
                <a:cs typeface="Calibri" panose="020F0502020204030204" pitchFamily="34" charset="0"/>
              </a:rPr>
              <a:t>汽車保險，可保障因受保車輛遭受意外、火災、被竊及惡意行為而招致損失</a:t>
            </a:r>
            <a:r>
              <a:rPr lang="zh-TW" altLang="en-US" dirty="0" smtClean="0">
                <a:solidFill>
                  <a:srgbClr val="2EB6BA"/>
                </a:solidFill>
                <a:latin typeface="Calibri" panose="020F0502020204030204" pitchFamily="34" charset="0"/>
                <a:cs typeface="Calibri" panose="020F0502020204030204" pitchFamily="34" charset="0"/>
              </a:rPr>
              <a:t>。</a:t>
            </a:r>
            <a:endParaRPr lang="en-US" altLang="zh-TW" dirty="0" smtClean="0">
              <a:solidFill>
                <a:srgbClr val="2EB6BA"/>
              </a:solidFill>
              <a:latin typeface="Calibri" panose="020F0502020204030204" pitchFamily="34" charset="0"/>
              <a:cs typeface="Calibri" panose="020F0502020204030204" pitchFamily="34" charset="0"/>
            </a:endParaRPr>
          </a:p>
          <a:p>
            <a:pPr>
              <a:tabLst>
                <a:tab pos="441325" algn="l"/>
              </a:tabLst>
              <a:defRPr/>
            </a:pPr>
            <a:endParaRPr lang="zh-TW" altLang="en-US" dirty="0">
              <a:solidFill>
                <a:srgbClr val="2EB6BA"/>
              </a:solidFill>
              <a:latin typeface="Calibri" panose="020F0502020204030204" pitchFamily="34" charset="0"/>
              <a:cs typeface="Calibri" panose="020F0502020204030204" pitchFamily="34" charset="0"/>
            </a:endParaRPr>
          </a:p>
          <a:p>
            <a:pPr>
              <a:tabLst>
                <a:tab pos="441325" algn="l"/>
              </a:tabLst>
              <a:defRPr/>
            </a:pPr>
            <a:r>
              <a:rPr lang="zh-TW" altLang="en-US" dirty="0">
                <a:solidFill>
                  <a:srgbClr val="2EB6BA"/>
                </a:solidFill>
                <a:latin typeface="Calibri" panose="020F0502020204030204" pitchFamily="34" charset="0"/>
                <a:cs typeface="Calibri" panose="020F0502020204030204" pitchFamily="34" charset="0"/>
              </a:rPr>
              <a:t>家居保險</a:t>
            </a:r>
            <a:r>
              <a:rPr lang="zh-TW" altLang="en-US" dirty="0" smtClean="0">
                <a:solidFill>
                  <a:srgbClr val="2EB6BA"/>
                </a:solidFill>
                <a:latin typeface="Calibri" panose="020F0502020204030204" pitchFamily="34" charset="0"/>
                <a:cs typeface="Calibri" panose="020F0502020204030204" pitchFamily="34" charset="0"/>
              </a:rPr>
              <a:t>，</a:t>
            </a:r>
            <a:r>
              <a:rPr lang="zh-TW" altLang="en-US" dirty="0">
                <a:solidFill>
                  <a:schemeClr val="accent1">
                    <a:lumMod val="50000"/>
                    <a:lumOff val="50000"/>
                  </a:schemeClr>
                </a:solidFill>
              </a:rPr>
              <a:t>可為家居財物因火災或漏水等情況出現的損失或損害提供保障。</a:t>
            </a:r>
            <a:endParaRPr lang="zh-TW" altLang="en-US" dirty="0">
              <a:solidFill>
                <a:schemeClr val="accent1">
                  <a:lumMod val="50000"/>
                  <a:lumOff val="50000"/>
                </a:schemeClr>
              </a:solidFill>
              <a:latin typeface="Calibri" panose="020F0502020204030204" pitchFamily="34" charset="0"/>
              <a:cs typeface="Calibri" panose="020F0502020204030204" pitchFamily="34" charset="0"/>
            </a:endParaRPr>
          </a:p>
        </p:txBody>
      </p:sp>
      <p:pic>
        <p:nvPicPr>
          <p:cNvPr id="4" name="圖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576" y="2132856"/>
            <a:ext cx="2140041" cy="3210061"/>
          </a:xfrm>
          <a:prstGeom prst="rect">
            <a:avLst/>
          </a:prstGeom>
        </p:spPr>
      </p:pic>
    </p:spTree>
    <p:extLst>
      <p:ext uri="{BB962C8B-B14F-4D97-AF65-F5344CB8AC3E}">
        <p14:creationId xmlns:p14="http://schemas.microsoft.com/office/powerpoint/2010/main" val="343868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extLst>
          </p:cNvPr>
          <p:cNvSpPr>
            <a:spLocks noGrp="1"/>
          </p:cNvSpPr>
          <p:nvPr>
            <p:ph type="sldNum" sz="quarter" idx="14"/>
          </p:nvPr>
        </p:nvSpPr>
        <p:spPr/>
        <p:txBody>
          <a:bodyPr/>
          <a:lstStyle/>
          <a:p>
            <a:pPr>
              <a:defRPr/>
            </a:pPr>
            <a:fld id="{91785A46-685F-49B1-A5CD-A320E55BE3D7}" type="slidenum">
              <a:rPr lang="en-US"/>
              <a:pPr>
                <a:defRPr/>
              </a:pPr>
              <a:t>2</a:t>
            </a:fld>
            <a:endParaRPr lang="en-US" dirty="0"/>
          </a:p>
        </p:txBody>
      </p:sp>
      <p:sp>
        <p:nvSpPr>
          <p:cNvPr id="22531" name="Text Placeholder 3"/>
          <p:cNvSpPr txBox="1">
            <a:spLocks/>
          </p:cNvSpPr>
          <p:nvPr/>
        </p:nvSpPr>
        <p:spPr bwMode="auto">
          <a:xfrm>
            <a:off x="731838" y="692150"/>
            <a:ext cx="7680325"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eaLnBrk="0" hangingPunct="0">
              <a:defRPr kumimoji="1">
                <a:solidFill>
                  <a:schemeClr val="tx1"/>
                </a:solidFill>
                <a:latin typeface="Arial" pitchFamily="34" charset="0"/>
                <a:ea typeface="新細明體" pitchFamily="18" charset="-120"/>
              </a:defRPr>
            </a:lvl1pPr>
            <a:lvl2pPr marL="742950" indent="-285750" defTabSz="685800" eaLnBrk="0" hangingPunct="0">
              <a:defRPr kumimoji="1">
                <a:solidFill>
                  <a:schemeClr val="tx1"/>
                </a:solidFill>
                <a:latin typeface="Arial" pitchFamily="34" charset="0"/>
                <a:ea typeface="新細明體" pitchFamily="18" charset="-120"/>
              </a:defRPr>
            </a:lvl2pPr>
            <a:lvl3pPr marL="857250" indent="-171450" defTabSz="685800" eaLnBrk="0" hangingPunct="0">
              <a:defRPr kumimoji="1">
                <a:solidFill>
                  <a:schemeClr val="tx1"/>
                </a:solidFill>
                <a:latin typeface="Arial" pitchFamily="34" charset="0"/>
                <a:ea typeface="新細明體" pitchFamily="18" charset="-120"/>
              </a:defRPr>
            </a:lvl3pPr>
            <a:lvl4pPr marL="1200150" indent="-171450" defTabSz="685800" eaLnBrk="0" hangingPunct="0">
              <a:defRPr kumimoji="1">
                <a:solidFill>
                  <a:schemeClr val="tx1"/>
                </a:solidFill>
                <a:latin typeface="Arial" pitchFamily="34" charset="0"/>
                <a:ea typeface="新細明體" pitchFamily="18" charset="-120"/>
              </a:defRPr>
            </a:lvl4pPr>
            <a:lvl5pPr marL="1543050" indent="-171450" defTabSz="685800" eaLnBrk="0" hangingPunct="0">
              <a:defRPr kumimoji="1">
                <a:solidFill>
                  <a:schemeClr val="tx1"/>
                </a:solidFill>
                <a:latin typeface="Arial" pitchFamily="34" charset="0"/>
                <a:ea typeface="新細明體" pitchFamily="18" charset="-120"/>
              </a:defRPr>
            </a:lvl5pPr>
            <a:lvl6pPr marL="2000250" indent="-171450" defTabSz="6858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457450" indent="-171450" defTabSz="685800" eaLnBrk="0" fontAlgn="base" hangingPunct="0">
              <a:spcBef>
                <a:spcPct val="0"/>
              </a:spcBef>
              <a:spcAft>
                <a:spcPct val="0"/>
              </a:spcAft>
              <a:defRPr kumimoji="1">
                <a:solidFill>
                  <a:schemeClr val="tx1"/>
                </a:solidFill>
                <a:latin typeface="Arial" pitchFamily="34" charset="0"/>
                <a:ea typeface="新細明體" pitchFamily="18" charset="-120"/>
              </a:defRPr>
            </a:lvl7pPr>
            <a:lvl8pPr marL="2914650" indent="-171450" defTabSz="6858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371850" indent="-171450" defTabSz="6858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lnSpc>
                <a:spcPts val="2550"/>
              </a:lnSpc>
              <a:spcBef>
                <a:spcPts val="750"/>
              </a:spcBef>
              <a:buFont typeface="Arial" pitchFamily="34" charset="0"/>
              <a:buNone/>
            </a:pPr>
            <a:r>
              <a:rPr lang="zh-TW" altLang="en-US" sz="2500" b="1">
                <a:solidFill>
                  <a:srgbClr val="645F9B"/>
                </a:solidFill>
                <a:latin typeface="Microsoft JhengHei" pitchFamily="34" charset="-120"/>
                <a:ea typeface="Microsoft JhengHei" pitchFamily="34" charset="-120"/>
                <a:cs typeface="Calibri" pitchFamily="34" charset="0"/>
              </a:rPr>
              <a:t>有關投資者</a:t>
            </a:r>
            <a:r>
              <a:rPr lang="zh-HK" altLang="en-US" sz="2500" b="1">
                <a:solidFill>
                  <a:srgbClr val="645F9B"/>
                </a:solidFill>
                <a:latin typeface="Microsoft JhengHei" pitchFamily="34" charset="-120"/>
                <a:ea typeface="Microsoft JhengHei" pitchFamily="34" charset="-120"/>
                <a:cs typeface="Calibri" pitchFamily="34" charset="0"/>
              </a:rPr>
              <a:t>及理財</a:t>
            </a:r>
            <a:r>
              <a:rPr lang="zh-TW" altLang="en-US" sz="2500" b="1">
                <a:solidFill>
                  <a:srgbClr val="645F9B"/>
                </a:solidFill>
                <a:latin typeface="Microsoft JhengHei" pitchFamily="34" charset="-120"/>
                <a:ea typeface="Microsoft JhengHei" pitchFamily="34" charset="-120"/>
                <a:cs typeface="Calibri" pitchFamily="34" charset="0"/>
              </a:rPr>
              <a:t>教育</a:t>
            </a:r>
            <a:r>
              <a:rPr lang="zh-HK" altLang="en-US" sz="2500" b="1">
                <a:solidFill>
                  <a:srgbClr val="645F9B"/>
                </a:solidFill>
                <a:latin typeface="Microsoft JhengHei" pitchFamily="34" charset="-120"/>
                <a:ea typeface="Microsoft JhengHei" pitchFamily="34" charset="-120"/>
                <a:cs typeface="Calibri" pitchFamily="34" charset="0"/>
              </a:rPr>
              <a:t>委員會</a:t>
            </a:r>
            <a:endParaRPr lang="zh-TW" altLang="en-US" sz="2500">
              <a:solidFill>
                <a:srgbClr val="645F9B"/>
              </a:solidFill>
              <a:latin typeface="Microsoft JhengHei" pitchFamily="34" charset="-120"/>
              <a:ea typeface="Microsoft JhengHei" pitchFamily="34" charset="-120"/>
              <a:cs typeface="Calibri" pitchFamily="34" charset="0"/>
            </a:endParaRPr>
          </a:p>
        </p:txBody>
      </p:sp>
      <p:sp>
        <p:nvSpPr>
          <p:cNvPr id="22532" name="Text Placeholder 1"/>
          <p:cNvSpPr txBox="1">
            <a:spLocks/>
          </p:cNvSpPr>
          <p:nvPr/>
        </p:nvSpPr>
        <p:spPr bwMode="auto">
          <a:xfrm>
            <a:off x="731838" y="1595438"/>
            <a:ext cx="7680325" cy="363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539750" eaLnBrk="0" hangingPunct="0">
              <a:defRPr kumimoji="1">
                <a:solidFill>
                  <a:schemeClr val="tx1"/>
                </a:solidFill>
                <a:latin typeface="Arial" pitchFamily="34" charset="0"/>
                <a:ea typeface="新細明體" pitchFamily="18" charset="-120"/>
              </a:defRPr>
            </a:lvl1pPr>
            <a:lvl2pPr marL="742950" indent="-285750" defTabSz="539750" eaLnBrk="0" hangingPunct="0">
              <a:defRPr kumimoji="1">
                <a:solidFill>
                  <a:schemeClr val="tx1"/>
                </a:solidFill>
                <a:latin typeface="Arial" pitchFamily="34" charset="0"/>
                <a:ea typeface="新細明體" pitchFamily="18" charset="-120"/>
              </a:defRPr>
            </a:lvl2pPr>
            <a:lvl3pPr marL="857250" indent="-171450" defTabSz="539750" eaLnBrk="0" hangingPunct="0">
              <a:defRPr kumimoji="1">
                <a:solidFill>
                  <a:schemeClr val="tx1"/>
                </a:solidFill>
                <a:latin typeface="Arial" pitchFamily="34" charset="0"/>
                <a:ea typeface="新細明體" pitchFamily="18" charset="-120"/>
              </a:defRPr>
            </a:lvl3pPr>
            <a:lvl4pPr marL="1200150" indent="-171450" defTabSz="539750" eaLnBrk="0" hangingPunct="0">
              <a:defRPr kumimoji="1">
                <a:solidFill>
                  <a:schemeClr val="tx1"/>
                </a:solidFill>
                <a:latin typeface="Arial" pitchFamily="34" charset="0"/>
                <a:ea typeface="新細明體" pitchFamily="18" charset="-120"/>
              </a:defRPr>
            </a:lvl4pPr>
            <a:lvl5pPr marL="1543050" indent="-171450" defTabSz="539750" eaLnBrk="0" hangingPunct="0">
              <a:defRPr kumimoji="1">
                <a:solidFill>
                  <a:schemeClr val="tx1"/>
                </a:solidFill>
                <a:latin typeface="Arial" pitchFamily="34" charset="0"/>
                <a:ea typeface="新細明體" pitchFamily="18" charset="-120"/>
              </a:defRPr>
            </a:lvl5pPr>
            <a:lvl6pPr marL="2000250" indent="-171450" defTabSz="539750" eaLnBrk="0" fontAlgn="base" hangingPunct="0">
              <a:spcBef>
                <a:spcPct val="0"/>
              </a:spcBef>
              <a:spcAft>
                <a:spcPct val="0"/>
              </a:spcAft>
              <a:defRPr kumimoji="1">
                <a:solidFill>
                  <a:schemeClr val="tx1"/>
                </a:solidFill>
                <a:latin typeface="Arial" pitchFamily="34" charset="0"/>
                <a:ea typeface="新細明體" pitchFamily="18" charset="-120"/>
              </a:defRPr>
            </a:lvl6pPr>
            <a:lvl7pPr marL="2457450" indent="-171450" defTabSz="539750" eaLnBrk="0" fontAlgn="base" hangingPunct="0">
              <a:spcBef>
                <a:spcPct val="0"/>
              </a:spcBef>
              <a:spcAft>
                <a:spcPct val="0"/>
              </a:spcAft>
              <a:defRPr kumimoji="1">
                <a:solidFill>
                  <a:schemeClr val="tx1"/>
                </a:solidFill>
                <a:latin typeface="Arial" pitchFamily="34" charset="0"/>
                <a:ea typeface="新細明體" pitchFamily="18" charset="-120"/>
              </a:defRPr>
            </a:lvl7pPr>
            <a:lvl8pPr marL="2914650" indent="-171450" defTabSz="539750" eaLnBrk="0" fontAlgn="base" hangingPunct="0">
              <a:spcBef>
                <a:spcPct val="0"/>
              </a:spcBef>
              <a:spcAft>
                <a:spcPct val="0"/>
              </a:spcAft>
              <a:defRPr kumimoji="1">
                <a:solidFill>
                  <a:schemeClr val="tx1"/>
                </a:solidFill>
                <a:latin typeface="Arial" pitchFamily="34" charset="0"/>
                <a:ea typeface="新細明體" pitchFamily="18" charset="-120"/>
              </a:defRPr>
            </a:lvl8pPr>
            <a:lvl9pPr marL="3371850" indent="-171450" defTabSz="53975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lnSpc>
                <a:spcPts val="2688"/>
              </a:lnSpc>
              <a:buFont typeface="+mj-lt"/>
              <a:buNone/>
            </a:pPr>
            <a:r>
              <a:rPr lang="zh-TW" altLang="en-US" sz="1600">
                <a:solidFill>
                  <a:srgbClr val="414141"/>
                </a:solidFill>
                <a:latin typeface="Microsoft JhengHei" pitchFamily="34" charset="-120"/>
                <a:ea typeface="Microsoft JhengHei" pitchFamily="34" charset="-120"/>
                <a:cs typeface="Calibri Light" pitchFamily="34" charset="0"/>
              </a:rPr>
              <a:t>投資者及理財教育委員會</a:t>
            </a:r>
            <a:r>
              <a:rPr lang="en-US" altLang="zh-TW" sz="1600">
                <a:solidFill>
                  <a:srgbClr val="414141"/>
                </a:solidFill>
                <a:latin typeface="Microsoft JhengHei" pitchFamily="34" charset="-120"/>
                <a:ea typeface="Microsoft JhengHei" pitchFamily="34" charset="-120"/>
                <a:cs typeface="Calibri Light" pitchFamily="34" charset="0"/>
              </a:rPr>
              <a:t>(</a:t>
            </a:r>
            <a:r>
              <a:rPr lang="zh-TW" altLang="en-US" sz="1600">
                <a:solidFill>
                  <a:srgbClr val="414141"/>
                </a:solidFill>
                <a:latin typeface="Microsoft JhengHei" pitchFamily="34" charset="-120"/>
                <a:ea typeface="Microsoft JhengHei" pitchFamily="34" charset="-120"/>
                <a:cs typeface="Calibri Light" pitchFamily="34" charset="0"/>
              </a:rPr>
              <a:t>投委會</a:t>
            </a:r>
            <a:r>
              <a:rPr lang="en-US" altLang="zh-TW" sz="1600">
                <a:solidFill>
                  <a:srgbClr val="414141"/>
                </a:solidFill>
                <a:latin typeface="Microsoft JhengHei" pitchFamily="34" charset="-120"/>
                <a:ea typeface="Microsoft JhengHei" pitchFamily="34" charset="-120"/>
                <a:cs typeface="Calibri Light" pitchFamily="34" charset="0"/>
              </a:rPr>
              <a:t>)</a:t>
            </a:r>
            <a:r>
              <a:rPr lang="zh-TW" altLang="en-US" sz="1600">
                <a:solidFill>
                  <a:srgbClr val="414141"/>
                </a:solidFill>
                <a:latin typeface="Microsoft JhengHei" pitchFamily="34" charset="-120"/>
                <a:ea typeface="Microsoft JhengHei" pitchFamily="34" charset="-120"/>
                <a:cs typeface="Calibri Light" pitchFamily="34" charset="0"/>
              </a:rPr>
              <a:t>於</a:t>
            </a:r>
            <a:r>
              <a:rPr lang="en-US" altLang="zh-TW" sz="1600">
                <a:solidFill>
                  <a:srgbClr val="414141"/>
                </a:solidFill>
                <a:latin typeface="Microsoft JhengHei" pitchFamily="34" charset="-120"/>
                <a:ea typeface="Microsoft JhengHei" pitchFamily="34" charset="-120"/>
                <a:cs typeface="Calibri Light" pitchFamily="34" charset="0"/>
              </a:rPr>
              <a:t>2012</a:t>
            </a:r>
            <a:r>
              <a:rPr lang="zh-TW" altLang="en-US" sz="1600">
                <a:solidFill>
                  <a:srgbClr val="414141"/>
                </a:solidFill>
                <a:latin typeface="Microsoft JhengHei" pitchFamily="34" charset="-120"/>
                <a:ea typeface="Microsoft JhengHei" pitchFamily="34" charset="-120"/>
                <a:cs typeface="Calibri Light" pitchFamily="34" charset="0"/>
              </a:rPr>
              <a:t>年成立，是專責帶領香港金融理財知識和能力發展的公營機構，並獲四家金融監管機構及教育局支持。投委會透過消費者教育平台「錢家有道」推廣及提供免費和持平公正的理財教育資源及計劃，並帶領理財能力策略為持份者締造有利環境，從而為香港不同群組提供更多優質的理財教育。</a:t>
            </a:r>
          </a:p>
          <a:p>
            <a:pPr eaLnBrk="1" hangingPunct="1">
              <a:lnSpc>
                <a:spcPts val="2688"/>
              </a:lnSpc>
              <a:buFont typeface="+mj-lt"/>
              <a:buNone/>
            </a:pPr>
            <a:endParaRPr lang="en-US" altLang="zh-TW" sz="1600">
              <a:solidFill>
                <a:srgbClr val="414141"/>
              </a:solidFill>
              <a:latin typeface="Microsoft JhengHei" pitchFamily="34" charset="-120"/>
              <a:ea typeface="Microsoft JhengHei" pitchFamily="34" charset="-120"/>
              <a:cs typeface="Calibri Light" pitchFamily="34" charset="0"/>
            </a:endParaRPr>
          </a:p>
          <a:p>
            <a:pPr eaLnBrk="1" hangingPunct="1">
              <a:lnSpc>
                <a:spcPts val="2688"/>
              </a:lnSpc>
              <a:buFont typeface="+mj-lt"/>
              <a:buNone/>
            </a:pPr>
            <a:r>
              <a:rPr lang="zh-TW" altLang="en-US" sz="1600">
                <a:solidFill>
                  <a:srgbClr val="414141"/>
                </a:solidFill>
                <a:latin typeface="Microsoft JhengHei" pitchFamily="34" charset="-120"/>
                <a:ea typeface="Microsoft JhengHei" pitchFamily="34" charset="-120"/>
                <a:cs typeface="Calibri Light" pitchFamily="34" charset="0"/>
              </a:rPr>
              <a:t>請瀏覽投委會網站</a:t>
            </a:r>
            <a:r>
              <a:rPr lang="en-HK" altLang="zh-TW" sz="1600">
                <a:solidFill>
                  <a:srgbClr val="645F9B"/>
                </a:solidFill>
                <a:latin typeface="Microsoft JhengHei" pitchFamily="34" charset="-120"/>
                <a:ea typeface="Microsoft JhengHei" pitchFamily="34" charset="-120"/>
                <a:cs typeface="Calibri Light" pitchFamily="34" charset="0"/>
                <a:hlinkClick r:id="rId2"/>
              </a:rPr>
              <a:t>www.ifec.org.hk</a:t>
            </a:r>
            <a:r>
              <a:rPr lang="zh-TW" altLang="en-US" sz="1600">
                <a:solidFill>
                  <a:srgbClr val="414141"/>
                </a:solidFill>
                <a:latin typeface="Microsoft JhengHei" pitchFamily="34" charset="-120"/>
                <a:ea typeface="Microsoft JhengHei" pitchFamily="34" charset="-120"/>
                <a:cs typeface="Calibri Light" pitchFamily="34" charset="0"/>
              </a:rPr>
              <a:t>瞭解更多詳情。</a:t>
            </a:r>
          </a:p>
        </p:txBody>
      </p:sp>
      <p:pic>
        <p:nvPicPr>
          <p:cNvPr id="22533" name="Picture 1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65688" y="4398963"/>
            <a:ext cx="3355975"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85627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zh-TW" altLang="en-US" dirty="0">
                <a:latin typeface="Calibri" pitchFamily="34" charset="0"/>
                <a:cs typeface="Calibri" pitchFamily="34" charset="0"/>
              </a:rPr>
              <a:t>活動</a:t>
            </a:r>
            <a:r>
              <a:rPr lang="en-US" altLang="zh-TW" dirty="0">
                <a:latin typeface="Calibri" pitchFamily="34" charset="0"/>
                <a:cs typeface="Calibri" pitchFamily="34" charset="0"/>
              </a:rPr>
              <a:t>2</a:t>
            </a:r>
            <a:r>
              <a:rPr lang="zh-TW" altLang="en-US" dirty="0" smtClean="0">
                <a:latin typeface="Calibri" pitchFamily="34" charset="0"/>
                <a:cs typeface="Calibri" pitchFamily="34" charset="0"/>
              </a:rPr>
              <a:t>：極速排序</a:t>
            </a:r>
            <a:endParaRPr lang="zh-TW" altLang="en-US" dirty="0">
              <a:latin typeface="Calibri" pitchFamily="34" charset="0"/>
              <a:cs typeface="Calibri" pitchFamily="34" charset="0"/>
            </a:endParaRPr>
          </a:p>
        </p:txBody>
      </p:sp>
      <p:sp>
        <p:nvSpPr>
          <p:cNvPr id="6" name="Text Placeholder 5"/>
          <p:cNvSpPr>
            <a:spLocks noGrp="1"/>
          </p:cNvSpPr>
          <p:nvPr>
            <p:ph type="body" sz="quarter" idx="19"/>
          </p:nvPr>
        </p:nvSpPr>
        <p:spPr>
          <a:xfrm>
            <a:off x="539750" y="5700184"/>
            <a:ext cx="1335088" cy="147638"/>
          </a:xfrm>
        </p:spPr>
        <p:txBody>
          <a:bodyPr>
            <a:normAutofit fontScale="62500" lnSpcReduction="20000"/>
          </a:bodyPr>
          <a:lstStyle/>
          <a:p>
            <a:pPr eaLnBrk="1" fontAlgn="auto" hangingPunct="1">
              <a:spcAft>
                <a:spcPts val="0"/>
              </a:spcAft>
              <a:buFont typeface="Arial" pitchFamily="34" charset="0"/>
              <a:buNone/>
              <a:defRPr/>
            </a:pPr>
            <a:endParaRPr lang="en-GB" dirty="0"/>
          </a:p>
        </p:txBody>
      </p:sp>
      <p:sp>
        <p:nvSpPr>
          <p:cNvPr id="8" name="Text Placeholder 2"/>
          <p:cNvSpPr>
            <a:spLocks noGrp="1"/>
          </p:cNvSpPr>
          <p:nvPr>
            <p:ph type="body" sz="quarter" idx="13"/>
          </p:nvPr>
        </p:nvSpPr>
        <p:spPr bwMode="auto">
          <a:xfrm>
            <a:off x="557463" y="1426285"/>
            <a:ext cx="4086545" cy="544996"/>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tabLst>
                <a:tab pos="441325" algn="l"/>
              </a:tabLst>
              <a:defRPr/>
            </a:pPr>
            <a:r>
              <a:rPr lang="zh-TW" altLang="en-US" b="1" dirty="0" smtClean="0">
                <a:latin typeface="微軟正黑體" panose="020B0604030504040204" pitchFamily="34" charset="-120"/>
                <a:ea typeface="微軟正黑體" panose="020B0604030504040204" pitchFamily="34" charset="-120"/>
                <a:cs typeface="Calibri" pitchFamily="34" charset="0"/>
              </a:rPr>
              <a:t>個案</a:t>
            </a:r>
            <a:r>
              <a:rPr lang="en-US" altLang="zh-TW" b="1" dirty="0" smtClean="0">
                <a:latin typeface="微軟正黑體" panose="020B0604030504040204" pitchFamily="34" charset="-120"/>
                <a:ea typeface="微軟正黑體" panose="020B0604030504040204" pitchFamily="34" charset="-120"/>
                <a:cs typeface="Calibri" pitchFamily="34" charset="0"/>
              </a:rPr>
              <a:t>4</a:t>
            </a:r>
            <a:r>
              <a:rPr lang="zh-TW" altLang="en-US" b="1" dirty="0">
                <a:latin typeface="微軟正黑體" panose="020B0604030504040204" pitchFamily="34" charset="-120"/>
                <a:ea typeface="微軟正黑體" panose="020B0604030504040204" pitchFamily="34" charset="-120"/>
                <a:cs typeface="Calibri" pitchFamily="34" charset="0"/>
              </a:rPr>
              <a:t>：透過銀行買賣股票的</a:t>
            </a:r>
            <a:r>
              <a:rPr lang="zh-TW" altLang="en-US" b="1" dirty="0" smtClean="0">
                <a:latin typeface="微軟正黑體" panose="020B0604030504040204" pitchFamily="34" charset="-120"/>
                <a:ea typeface="微軟正黑體" panose="020B0604030504040204" pitchFamily="34" charset="-120"/>
                <a:cs typeface="Calibri" pitchFamily="34" charset="0"/>
              </a:rPr>
              <a:t>步驟</a:t>
            </a:r>
            <a:endParaRPr lang="zh-TW" altLang="en-US" b="1" dirty="0">
              <a:latin typeface="微軟正黑體" panose="020B0604030504040204" pitchFamily="34" charset="-120"/>
              <a:ea typeface="微軟正黑體" panose="020B0604030504040204" pitchFamily="34" charset="-120"/>
              <a:cs typeface="Calibri" pitchFamily="34" charset="0"/>
            </a:endParaRPr>
          </a:p>
        </p:txBody>
      </p:sp>
      <p:sp>
        <p:nvSpPr>
          <p:cNvPr id="14" name="圓角矩形 13"/>
          <p:cNvSpPr/>
          <p:nvPr/>
        </p:nvSpPr>
        <p:spPr>
          <a:xfrm>
            <a:off x="390972" y="1916832"/>
            <a:ext cx="1944216"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t>比較不同銀行的服務</a:t>
            </a:r>
            <a:r>
              <a:rPr lang="zh-TW" altLang="en-US" dirty="0" smtClean="0"/>
              <a:t>，以及</a:t>
            </a:r>
            <a:r>
              <a:rPr lang="zh-TW" altLang="en-US" dirty="0"/>
              <a:t>收取的佣金及手續費</a:t>
            </a:r>
          </a:p>
        </p:txBody>
      </p:sp>
      <p:sp>
        <p:nvSpPr>
          <p:cNvPr id="15" name="向右箭號 14"/>
          <p:cNvSpPr/>
          <p:nvPr/>
        </p:nvSpPr>
        <p:spPr>
          <a:xfrm>
            <a:off x="2555776" y="2276872"/>
            <a:ext cx="576064"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7" name="圓角矩形 16"/>
          <p:cNvSpPr/>
          <p:nvPr/>
        </p:nvSpPr>
        <p:spPr>
          <a:xfrm>
            <a:off x="3347864" y="2132856"/>
            <a:ext cx="1944216"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t>於銀行開設投資戶口</a:t>
            </a:r>
          </a:p>
        </p:txBody>
      </p:sp>
      <p:sp>
        <p:nvSpPr>
          <p:cNvPr id="18" name="向右箭號 17"/>
          <p:cNvSpPr/>
          <p:nvPr/>
        </p:nvSpPr>
        <p:spPr>
          <a:xfrm>
            <a:off x="5508104" y="2276872"/>
            <a:ext cx="576064"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9" name="圓角矩形 18"/>
          <p:cNvSpPr/>
          <p:nvPr/>
        </p:nvSpPr>
        <p:spPr>
          <a:xfrm>
            <a:off x="6300192" y="2132856"/>
            <a:ext cx="2555776"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t>分析上市公司的</a:t>
            </a:r>
            <a:r>
              <a:rPr lang="zh-TW" altLang="en-US" dirty="0" smtClean="0"/>
              <a:t>資料，</a:t>
            </a:r>
            <a:r>
              <a:rPr lang="zh-TW" altLang="zh-TW" dirty="0"/>
              <a:t>選擇適合自己的股票</a:t>
            </a:r>
            <a:endParaRPr lang="zh-TW" altLang="en-US" dirty="0"/>
          </a:p>
        </p:txBody>
      </p:sp>
      <p:sp>
        <p:nvSpPr>
          <p:cNvPr id="20" name="向右箭號 19"/>
          <p:cNvSpPr/>
          <p:nvPr/>
        </p:nvSpPr>
        <p:spPr>
          <a:xfrm rot="5400000">
            <a:off x="7277070" y="3117942"/>
            <a:ext cx="60202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1" name="圓角矩形 20"/>
          <p:cNvSpPr/>
          <p:nvPr/>
        </p:nvSpPr>
        <p:spPr>
          <a:xfrm>
            <a:off x="6516216" y="3750146"/>
            <a:ext cx="2126105" cy="8309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t>透過投資戶口購入上市公司的股票</a:t>
            </a:r>
          </a:p>
        </p:txBody>
      </p:sp>
      <p:sp>
        <p:nvSpPr>
          <p:cNvPr id="22" name="向右箭號 21"/>
          <p:cNvSpPr/>
          <p:nvPr/>
        </p:nvSpPr>
        <p:spPr>
          <a:xfrm rot="10800000">
            <a:off x="5508104" y="3894162"/>
            <a:ext cx="60202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3" name="圓角矩形 22"/>
          <p:cNvSpPr/>
          <p:nvPr/>
        </p:nvSpPr>
        <p:spPr>
          <a:xfrm>
            <a:off x="3252830" y="3750146"/>
            <a:ext cx="2160239" cy="8309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t>檢查月結單，以確認交易內容及收費是否正確無誤</a:t>
            </a:r>
          </a:p>
        </p:txBody>
      </p:sp>
      <p:sp>
        <p:nvSpPr>
          <p:cNvPr id="24" name="向右箭號 23"/>
          <p:cNvSpPr/>
          <p:nvPr/>
        </p:nvSpPr>
        <p:spPr>
          <a:xfrm rot="10800000">
            <a:off x="2555776" y="3894162"/>
            <a:ext cx="60202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5" name="圓角矩形 24"/>
          <p:cNvSpPr/>
          <p:nvPr/>
        </p:nvSpPr>
        <p:spPr>
          <a:xfrm>
            <a:off x="179512" y="3678138"/>
            <a:ext cx="2155676" cy="9749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t>可透過銀行收取股息或透過投資戶口出售</a:t>
            </a:r>
            <a:r>
              <a:rPr lang="zh-TW" altLang="en-US" dirty="0" smtClean="0"/>
              <a:t>股票</a:t>
            </a:r>
            <a:endParaRPr lang="zh-TW" altLang="en-US" dirty="0"/>
          </a:p>
        </p:txBody>
      </p:sp>
    </p:spTree>
    <p:extLst>
      <p:ext uri="{BB962C8B-B14F-4D97-AF65-F5344CB8AC3E}">
        <p14:creationId xmlns:p14="http://schemas.microsoft.com/office/powerpoint/2010/main" val="2878854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7" grpId="0" animBg="1"/>
      <p:bldP spid="18" grpId="0" animBg="1"/>
      <p:bldP spid="19" grpId="0" animBg="1"/>
      <p:bldP spid="20" grpId="0" animBg="1"/>
      <p:bldP spid="21" grpId="0" animBg="1"/>
      <p:bldP spid="22" grpId="0" animBg="1"/>
      <p:bldP spid="23" grpId="0" animBg="1"/>
      <p:bldP spid="24" grpId="0" animBg="1"/>
      <p:bldP spid="2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zh-TW" altLang="en-US" dirty="0">
                <a:latin typeface="Calibri" pitchFamily="34" charset="0"/>
                <a:cs typeface="Calibri" pitchFamily="34" charset="0"/>
              </a:rPr>
              <a:t>活動</a:t>
            </a:r>
            <a:r>
              <a:rPr lang="en-US" altLang="zh-TW" dirty="0">
                <a:latin typeface="Calibri" pitchFamily="34" charset="0"/>
                <a:cs typeface="Calibri" pitchFamily="34" charset="0"/>
              </a:rPr>
              <a:t>2</a:t>
            </a:r>
            <a:r>
              <a:rPr lang="zh-TW" altLang="en-US" dirty="0" smtClean="0">
                <a:latin typeface="Calibri" pitchFamily="34" charset="0"/>
                <a:cs typeface="Calibri" pitchFamily="34" charset="0"/>
              </a:rPr>
              <a:t>：極速排序</a:t>
            </a:r>
            <a:endParaRPr lang="zh-TW" altLang="en-US" dirty="0">
              <a:latin typeface="Calibri" pitchFamily="34" charset="0"/>
              <a:cs typeface="Calibri" pitchFamily="34" charset="0"/>
            </a:endParaRPr>
          </a:p>
        </p:txBody>
      </p:sp>
      <p:sp>
        <p:nvSpPr>
          <p:cNvPr id="6" name="Text Placeholder 5"/>
          <p:cNvSpPr>
            <a:spLocks noGrp="1"/>
          </p:cNvSpPr>
          <p:nvPr>
            <p:ph type="body" sz="quarter" idx="19"/>
          </p:nvPr>
        </p:nvSpPr>
        <p:spPr>
          <a:xfrm>
            <a:off x="539750" y="5700184"/>
            <a:ext cx="1335088" cy="147638"/>
          </a:xfrm>
        </p:spPr>
        <p:txBody>
          <a:bodyPr>
            <a:normAutofit fontScale="62500" lnSpcReduction="20000"/>
          </a:bodyPr>
          <a:lstStyle/>
          <a:p>
            <a:pPr eaLnBrk="1" fontAlgn="auto" hangingPunct="1">
              <a:spcAft>
                <a:spcPts val="0"/>
              </a:spcAft>
              <a:buFont typeface="Arial" pitchFamily="34" charset="0"/>
              <a:buNone/>
              <a:defRPr/>
            </a:pPr>
            <a:endParaRPr lang="en-GB" dirty="0"/>
          </a:p>
        </p:txBody>
      </p:sp>
      <p:sp>
        <p:nvSpPr>
          <p:cNvPr id="8" name="Text Placeholder 2"/>
          <p:cNvSpPr>
            <a:spLocks noGrp="1"/>
          </p:cNvSpPr>
          <p:nvPr>
            <p:ph type="body" sz="quarter" idx="13"/>
          </p:nvPr>
        </p:nvSpPr>
        <p:spPr bwMode="auto">
          <a:xfrm>
            <a:off x="557463" y="1426285"/>
            <a:ext cx="4590601" cy="544996"/>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tabLst>
                <a:tab pos="441325" algn="l"/>
              </a:tabLst>
              <a:defRPr/>
            </a:pPr>
            <a:r>
              <a:rPr lang="zh-TW" altLang="en-US" b="1" dirty="0">
                <a:latin typeface="微軟正黑體" panose="020B0604030504040204" pitchFamily="34" charset="-120"/>
                <a:ea typeface="微軟正黑體" panose="020B0604030504040204" pitchFamily="34" charset="-120"/>
                <a:cs typeface="Calibri" pitchFamily="34" charset="0"/>
              </a:rPr>
              <a:t>個案</a:t>
            </a:r>
            <a:r>
              <a:rPr lang="en-US" altLang="zh-TW" b="1" dirty="0">
                <a:latin typeface="微軟正黑體" panose="020B0604030504040204" pitchFamily="34" charset="-120"/>
                <a:ea typeface="微軟正黑體" panose="020B0604030504040204" pitchFamily="34" charset="-120"/>
                <a:cs typeface="Calibri" pitchFamily="34" charset="0"/>
              </a:rPr>
              <a:t>4</a:t>
            </a:r>
            <a:r>
              <a:rPr lang="zh-TW" altLang="en-US" b="1" dirty="0">
                <a:latin typeface="微軟正黑體" panose="020B0604030504040204" pitchFamily="34" charset="-120"/>
                <a:ea typeface="微軟正黑體" panose="020B0604030504040204" pitchFamily="34" charset="-120"/>
                <a:cs typeface="Calibri" pitchFamily="34" charset="0"/>
              </a:rPr>
              <a:t>：透過銀行買賣股票的步驟</a:t>
            </a:r>
          </a:p>
        </p:txBody>
      </p:sp>
      <p:sp>
        <p:nvSpPr>
          <p:cNvPr id="26" name="圓角矩形圖說文字 25"/>
          <p:cNvSpPr/>
          <p:nvPr/>
        </p:nvSpPr>
        <p:spPr>
          <a:xfrm>
            <a:off x="3491880" y="1991869"/>
            <a:ext cx="3816424" cy="1071627"/>
          </a:xfrm>
          <a:prstGeom prst="wedgeRoundRectCallout">
            <a:avLst>
              <a:gd name="adj1" fmla="val -65451"/>
              <a:gd name="adj2" fmla="val 4959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zh-TW" altLang="zh-TW" dirty="0"/>
              <a:t>除了股票外，還可以透過銀行購買甚麼投資產品？</a:t>
            </a:r>
          </a:p>
        </p:txBody>
      </p:sp>
      <p:sp>
        <p:nvSpPr>
          <p:cNvPr id="3" name="矩形 2"/>
          <p:cNvSpPr/>
          <p:nvPr/>
        </p:nvSpPr>
        <p:spPr>
          <a:xfrm>
            <a:off x="3486532" y="3573016"/>
            <a:ext cx="4572000" cy="2308324"/>
          </a:xfrm>
          <a:prstGeom prst="rect">
            <a:avLst/>
          </a:prstGeom>
        </p:spPr>
        <p:txBody>
          <a:bodyPr>
            <a:spAutoFit/>
          </a:bodyPr>
          <a:lstStyle/>
          <a:p>
            <a:pPr>
              <a:tabLst>
                <a:tab pos="441325" algn="l"/>
              </a:tabLst>
              <a:defRPr/>
            </a:pPr>
            <a:r>
              <a:rPr lang="zh-TW" altLang="en-US" dirty="0">
                <a:solidFill>
                  <a:srgbClr val="2EB6BA"/>
                </a:solidFill>
                <a:latin typeface="Calibri" panose="020F0502020204030204" pitchFamily="34" charset="0"/>
                <a:cs typeface="Calibri" panose="020F0502020204030204" pitchFamily="34" charset="0"/>
              </a:rPr>
              <a:t>除了股票外，投資者亦可以透過銀行購買債券（如香港政府通脹掛鈎債券）、基金、貴金屬（如</a:t>
            </a:r>
            <a:r>
              <a:rPr lang="zh-TW" altLang="en-US" dirty="0" smtClean="0">
                <a:solidFill>
                  <a:srgbClr val="2EB6BA"/>
                </a:solidFill>
                <a:latin typeface="Calibri" panose="020F0502020204030204" pitchFamily="34" charset="0"/>
                <a:cs typeface="Calibri" panose="020F0502020204030204" pitchFamily="34" charset="0"/>
              </a:rPr>
              <a:t>九九九實</a:t>
            </a:r>
            <a:r>
              <a:rPr lang="zh-TW" altLang="en-US" dirty="0">
                <a:solidFill>
                  <a:srgbClr val="2EB6BA"/>
                </a:solidFill>
                <a:latin typeface="Calibri" panose="020F0502020204030204" pitchFamily="34" charset="0"/>
                <a:cs typeface="Calibri" panose="020F0502020204030204" pitchFamily="34" charset="0"/>
              </a:rPr>
              <a:t>金、楓葉金幣）及</a:t>
            </a:r>
            <a:r>
              <a:rPr lang="zh-TW" altLang="en-US" dirty="0" smtClean="0">
                <a:solidFill>
                  <a:srgbClr val="2EB6BA"/>
                </a:solidFill>
                <a:latin typeface="Calibri" panose="020F0502020204030204" pitchFamily="34" charset="0"/>
                <a:cs typeface="Calibri" panose="020F0502020204030204" pitchFamily="34" charset="0"/>
              </a:rPr>
              <a:t>外幣存款</a:t>
            </a:r>
            <a:r>
              <a:rPr lang="zh-TW" altLang="en-US" dirty="0">
                <a:solidFill>
                  <a:srgbClr val="2EB6BA"/>
                </a:solidFill>
                <a:latin typeface="Calibri" panose="020F0502020204030204" pitchFamily="34" charset="0"/>
                <a:cs typeface="Calibri" panose="020F0502020204030204" pitchFamily="34" charset="0"/>
              </a:rPr>
              <a:t>（如人民幣定期存款）</a:t>
            </a:r>
            <a:r>
              <a:rPr lang="zh-TW" altLang="en-US" dirty="0" smtClean="0">
                <a:solidFill>
                  <a:srgbClr val="2EB6BA"/>
                </a:solidFill>
                <a:latin typeface="Calibri" panose="020F0502020204030204" pitchFamily="34" charset="0"/>
                <a:cs typeface="Calibri" panose="020F0502020204030204" pitchFamily="34" charset="0"/>
              </a:rPr>
              <a:t>。</a:t>
            </a:r>
            <a:endParaRPr lang="en-US" altLang="zh-TW" dirty="0" smtClean="0">
              <a:solidFill>
                <a:srgbClr val="2EB6BA"/>
              </a:solidFill>
              <a:latin typeface="Calibri" panose="020F0502020204030204" pitchFamily="34" charset="0"/>
              <a:cs typeface="Calibri" panose="020F0502020204030204" pitchFamily="34" charset="0"/>
            </a:endParaRPr>
          </a:p>
          <a:p>
            <a:pPr>
              <a:tabLst>
                <a:tab pos="441325" algn="l"/>
              </a:tabLst>
              <a:defRPr/>
            </a:pPr>
            <a:endParaRPr lang="zh-TW" altLang="en-US" dirty="0">
              <a:solidFill>
                <a:srgbClr val="2EB6BA"/>
              </a:solidFill>
              <a:latin typeface="Calibri" panose="020F0502020204030204" pitchFamily="34" charset="0"/>
              <a:cs typeface="Calibri" panose="020F0502020204030204" pitchFamily="34" charset="0"/>
            </a:endParaRPr>
          </a:p>
          <a:p>
            <a:pPr>
              <a:tabLst>
                <a:tab pos="441325" algn="l"/>
              </a:tabLst>
              <a:defRPr/>
            </a:pPr>
            <a:r>
              <a:rPr lang="zh-TW" altLang="en-US" dirty="0">
                <a:solidFill>
                  <a:srgbClr val="2EB6BA"/>
                </a:solidFill>
                <a:latin typeface="Calibri" panose="020F0502020204030204" pitchFamily="34" charset="0"/>
                <a:cs typeface="Calibri" panose="020F0502020204030204" pitchFamily="34" charset="0"/>
              </a:rPr>
              <a:t>然而，在投資各項投資產品前，銀行會要求顧客填寫一份投資取向問卷，以評估顧客的風險取向。</a:t>
            </a:r>
          </a:p>
        </p:txBody>
      </p:sp>
      <p:pic>
        <p:nvPicPr>
          <p:cNvPr id="9" name="圖片 8"/>
          <p:cNvPicPr/>
          <p:nvPr/>
        </p:nvPicPr>
        <p:blipFill>
          <a:blip r:embed="rId2" cstate="print">
            <a:extLst>
              <a:ext uri="{28A0092B-C50C-407E-A947-70E740481C1C}">
                <a14:useLocalDpi xmlns:a14="http://schemas.microsoft.com/office/drawing/2010/main" val="0"/>
              </a:ext>
            </a:extLst>
          </a:blip>
          <a:stretch>
            <a:fillRect/>
          </a:stretch>
        </p:blipFill>
        <p:spPr bwMode="auto">
          <a:xfrm>
            <a:off x="539750" y="1958596"/>
            <a:ext cx="2304058" cy="276654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607034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1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916832"/>
            <a:ext cx="3608692" cy="2937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文字版面配置區 5"/>
          <p:cNvSpPr>
            <a:spLocks noGrp="1"/>
          </p:cNvSpPr>
          <p:nvPr>
            <p:ph type="body" sz="quarter" idx="19"/>
          </p:nvPr>
        </p:nvSpPr>
        <p:spPr>
          <a:xfrm>
            <a:off x="539750" y="6159500"/>
            <a:ext cx="1335088" cy="147638"/>
          </a:xfrm>
        </p:spPr>
        <p:txBody>
          <a:bodyPr>
            <a:normAutofit fontScale="55000" lnSpcReduction="20000"/>
          </a:bodyPr>
          <a:lstStyle/>
          <a:p>
            <a:pPr eaLnBrk="1" fontAlgn="auto" hangingPunct="1">
              <a:spcAft>
                <a:spcPts val="0"/>
              </a:spcAft>
              <a:buFont typeface="Arial" panose="020B0604020202020204" pitchFamily="34" charset="0"/>
              <a:buNone/>
              <a:defRPr/>
            </a:pPr>
            <a:endParaRPr lang="zh-HK" altLang="en-US"/>
          </a:p>
        </p:txBody>
      </p:sp>
      <p:sp>
        <p:nvSpPr>
          <p:cNvPr id="8" name="文字版面配置區 2"/>
          <p:cNvSpPr>
            <a:spLocks noGrp="1"/>
          </p:cNvSpPr>
          <p:nvPr>
            <p:ph type="body" sz="quarter" idx="13"/>
          </p:nvPr>
        </p:nvSpPr>
        <p:spPr>
          <a:xfrm>
            <a:off x="539751" y="1512888"/>
            <a:ext cx="5256386" cy="4370387"/>
          </a:xfrm>
        </p:spPr>
        <p:txBody>
          <a:bodyPr>
            <a:normAutofit/>
          </a:bodyPr>
          <a:lstStyle/>
          <a:p>
            <a:pPr>
              <a:defRPr/>
            </a:pPr>
            <a:r>
              <a:rPr lang="zh-TW" altLang="en-US" dirty="0" smtClean="0"/>
              <a:t>銀行</a:t>
            </a:r>
            <a:r>
              <a:rPr lang="zh-TW" altLang="en-US" dirty="0"/>
              <a:t>提供的各種</a:t>
            </a:r>
            <a:r>
              <a:rPr lang="zh-TW" altLang="en-US" dirty="0" smtClean="0"/>
              <a:t>服務：</a:t>
            </a:r>
            <a:endParaRPr lang="zh-TW" altLang="en-US" dirty="0"/>
          </a:p>
          <a:p>
            <a:pPr marL="342900" indent="-342900">
              <a:buFont typeface="Wingdings" panose="05000000000000000000" pitchFamily="2" charset="2"/>
              <a:buChar char="l"/>
              <a:defRPr/>
            </a:pPr>
            <a:r>
              <a:rPr lang="zh-TW" altLang="en-US" dirty="0" smtClean="0"/>
              <a:t>可以</a:t>
            </a:r>
            <a:r>
              <a:rPr lang="zh-TW" altLang="en-US" dirty="0"/>
              <a:t>將港元兌換為其他貨幣，以滿足旅遊、個人投資的需要。</a:t>
            </a:r>
          </a:p>
          <a:p>
            <a:pPr marL="342900" indent="-342900">
              <a:buFont typeface="Wingdings" panose="05000000000000000000" pitchFamily="2" charset="2"/>
              <a:buChar char="l"/>
              <a:defRPr/>
            </a:pPr>
            <a:r>
              <a:rPr lang="zh-TW" altLang="en-US" dirty="0" smtClean="0"/>
              <a:t>可以</a:t>
            </a:r>
            <a:r>
              <a:rPr lang="zh-TW" altLang="en-US" dirty="0"/>
              <a:t>開設儲蓄戶口、定期存款戶口，以賺取利息收入。</a:t>
            </a:r>
          </a:p>
          <a:p>
            <a:pPr marL="342900" indent="-342900">
              <a:buFont typeface="Wingdings" panose="05000000000000000000" pitchFamily="2" charset="2"/>
              <a:buChar char="l"/>
              <a:defRPr/>
            </a:pPr>
            <a:r>
              <a:rPr lang="zh-TW" altLang="en-US" dirty="0" smtClean="0"/>
              <a:t>可以</a:t>
            </a:r>
            <a:r>
              <a:rPr lang="zh-TW" altLang="en-US" dirty="0"/>
              <a:t>開設投資戶口，以買賣</a:t>
            </a:r>
            <a:r>
              <a:rPr lang="zh-TW" altLang="en-US" dirty="0" smtClean="0"/>
              <a:t>股票作長期投資。</a:t>
            </a:r>
            <a:endParaRPr lang="zh-TW" altLang="en-US" dirty="0"/>
          </a:p>
        </p:txBody>
      </p:sp>
      <p:sp>
        <p:nvSpPr>
          <p:cNvPr id="19460"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Aft>
                <a:spcPct val="0"/>
              </a:spcAft>
            </a:pPr>
            <a:r>
              <a:rPr lang="zh-TW" altLang="en-US" dirty="0">
                <a:latin typeface="Calibri" pitchFamily="34" charset="0"/>
                <a:cs typeface="Calibri" pitchFamily="34" charset="0"/>
              </a:rPr>
              <a:t>總結</a:t>
            </a:r>
            <a:endParaRPr lang="en-GB" altLang="zh-TW" dirty="0" smtClean="0">
              <a:latin typeface="Calibri" pitchFamily="34" charset="0"/>
              <a:cs typeface="Calibri" pitchFamily="34" charset="0"/>
            </a:endParaRPr>
          </a:p>
        </p:txBody>
      </p:sp>
    </p:spTree>
    <p:extLst>
      <p:ext uri="{BB962C8B-B14F-4D97-AF65-F5344CB8AC3E}">
        <p14:creationId xmlns:p14="http://schemas.microsoft.com/office/powerpoint/2010/main" val="32007120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1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916832"/>
            <a:ext cx="3608692" cy="2937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文字版面配置區 5"/>
          <p:cNvSpPr>
            <a:spLocks noGrp="1"/>
          </p:cNvSpPr>
          <p:nvPr>
            <p:ph type="body" sz="quarter" idx="19"/>
          </p:nvPr>
        </p:nvSpPr>
        <p:spPr>
          <a:xfrm>
            <a:off x="539750" y="6159500"/>
            <a:ext cx="1335088" cy="147638"/>
          </a:xfrm>
        </p:spPr>
        <p:txBody>
          <a:bodyPr>
            <a:normAutofit fontScale="55000" lnSpcReduction="20000"/>
          </a:bodyPr>
          <a:lstStyle/>
          <a:p>
            <a:pPr eaLnBrk="1" fontAlgn="auto" hangingPunct="1">
              <a:spcAft>
                <a:spcPts val="0"/>
              </a:spcAft>
              <a:buFont typeface="Arial" panose="020B0604020202020204" pitchFamily="34" charset="0"/>
              <a:buNone/>
              <a:defRPr/>
            </a:pPr>
            <a:endParaRPr lang="zh-HK" altLang="en-US"/>
          </a:p>
        </p:txBody>
      </p:sp>
      <p:sp>
        <p:nvSpPr>
          <p:cNvPr id="8" name="文字版面配置區 2"/>
          <p:cNvSpPr>
            <a:spLocks noGrp="1"/>
          </p:cNvSpPr>
          <p:nvPr>
            <p:ph type="body" sz="quarter" idx="13"/>
          </p:nvPr>
        </p:nvSpPr>
        <p:spPr>
          <a:xfrm>
            <a:off x="539751" y="1512888"/>
            <a:ext cx="5256386" cy="4370387"/>
          </a:xfrm>
        </p:spPr>
        <p:txBody>
          <a:bodyPr>
            <a:normAutofit/>
          </a:bodyPr>
          <a:lstStyle/>
          <a:p>
            <a:pPr>
              <a:defRPr/>
            </a:pPr>
            <a:r>
              <a:rPr lang="zh-TW" altLang="en-US" dirty="0" smtClean="0"/>
              <a:t>銀行</a:t>
            </a:r>
            <a:r>
              <a:rPr lang="zh-TW" altLang="en-US" dirty="0"/>
              <a:t>提供的各種</a:t>
            </a:r>
            <a:r>
              <a:rPr lang="zh-TW" altLang="en-US" dirty="0" smtClean="0"/>
              <a:t>服務：</a:t>
            </a:r>
            <a:endParaRPr lang="zh-TW" altLang="en-US" dirty="0"/>
          </a:p>
          <a:p>
            <a:pPr marL="342900" indent="-342900">
              <a:buFont typeface="Wingdings" panose="05000000000000000000" pitchFamily="2" charset="2"/>
              <a:buChar char="l"/>
              <a:defRPr/>
            </a:pPr>
            <a:r>
              <a:rPr lang="zh-TW" altLang="en-US" dirty="0" smtClean="0"/>
              <a:t>可以</a:t>
            </a:r>
            <a:r>
              <a:rPr lang="zh-TW" altLang="en-US" dirty="0"/>
              <a:t>購買各類型的保險計劃，如旅遊保險、人壽保險、醫療保險、家居保險及汽車保險等。當遇到意外或疾病時，保險可減低財務損失。</a:t>
            </a:r>
          </a:p>
          <a:p>
            <a:pPr marL="342900" indent="-342900">
              <a:buFont typeface="Wingdings" panose="05000000000000000000" pitchFamily="2" charset="2"/>
              <a:buChar char="l"/>
              <a:defRPr/>
            </a:pPr>
            <a:r>
              <a:rPr lang="zh-TW" altLang="en-US" dirty="0" smtClean="0"/>
              <a:t>銀行</a:t>
            </a:r>
            <a:r>
              <a:rPr lang="zh-TW" altLang="en-US" dirty="0"/>
              <a:t>提供各種個人信貸服務，例如信用卡、私人貸款、稅務貸款及按揭貸款等。</a:t>
            </a:r>
          </a:p>
        </p:txBody>
      </p:sp>
      <p:sp>
        <p:nvSpPr>
          <p:cNvPr id="19460"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Aft>
                <a:spcPct val="0"/>
              </a:spcAft>
            </a:pPr>
            <a:r>
              <a:rPr lang="zh-TW" altLang="en-US" dirty="0">
                <a:latin typeface="Calibri" pitchFamily="34" charset="0"/>
                <a:cs typeface="Calibri" pitchFamily="34" charset="0"/>
              </a:rPr>
              <a:t>總結</a:t>
            </a:r>
            <a:endParaRPr lang="en-GB" altLang="zh-TW" dirty="0" smtClean="0">
              <a:latin typeface="Calibri" pitchFamily="34" charset="0"/>
              <a:cs typeface="Calibri" pitchFamily="34" charset="0"/>
            </a:endParaRPr>
          </a:p>
        </p:txBody>
      </p:sp>
    </p:spTree>
    <p:extLst>
      <p:ext uri="{BB962C8B-B14F-4D97-AF65-F5344CB8AC3E}">
        <p14:creationId xmlns:p14="http://schemas.microsoft.com/office/powerpoint/2010/main" val="13384192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文字版面配置區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lnSpcReduction="10000"/>
          </a:bodyPr>
          <a:lstStyle/>
          <a:p>
            <a:r>
              <a:rPr lang="zh-TW" altLang="en-US" dirty="0" smtClean="0">
                <a:latin typeface="Calibri" panose="020F0502020204030204" pitchFamily="34" charset="0"/>
                <a:cs typeface="Calibri" panose="020F0502020204030204" pitchFamily="34" charset="0"/>
              </a:rPr>
              <a:t>延伸活動</a:t>
            </a:r>
            <a:endParaRPr lang="zh-HK" altLang="en-US" dirty="0" smtClean="0">
              <a:latin typeface="Calibri" panose="020F0502020204030204" pitchFamily="34" charset="0"/>
              <a:cs typeface="Calibri" panose="020F0502020204030204" pitchFamily="34" charset="0"/>
            </a:endParaRPr>
          </a:p>
        </p:txBody>
      </p:sp>
      <p:sp>
        <p:nvSpPr>
          <p:cNvPr id="6" name="文字版面配置區 5"/>
          <p:cNvSpPr>
            <a:spLocks noGrp="1"/>
          </p:cNvSpPr>
          <p:nvPr>
            <p:ph type="body" sz="quarter" idx="19"/>
          </p:nvPr>
        </p:nvSpPr>
        <p:spPr>
          <a:xfrm>
            <a:off x="539750" y="6159500"/>
            <a:ext cx="1335088" cy="147638"/>
          </a:xfrm>
        </p:spPr>
        <p:txBody>
          <a:bodyPr>
            <a:normAutofit fontScale="55000" lnSpcReduction="20000"/>
          </a:bodyPr>
          <a:lstStyle/>
          <a:p>
            <a:pPr>
              <a:buFont typeface="Arial" charset="0"/>
              <a:buNone/>
              <a:defRPr/>
            </a:pPr>
            <a:endParaRPr lang="zh-HK" altLang="en-US"/>
          </a:p>
        </p:txBody>
      </p:sp>
      <p:sp>
        <p:nvSpPr>
          <p:cNvPr id="31748" name="文字版面配置區 2"/>
          <p:cNvSpPr>
            <a:spLocks noGrp="1"/>
          </p:cNvSpPr>
          <p:nvPr>
            <p:ph type="body" sz="quarter" idx="13"/>
          </p:nvPr>
        </p:nvSpPr>
        <p:spPr bwMode="auto">
          <a:xfrm>
            <a:off x="541338" y="1398464"/>
            <a:ext cx="8279134" cy="29666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marL="623888" indent="-623888">
              <a:buFont typeface="Wingdings" pitchFamily="2" charset="2"/>
              <a:buChar char="l"/>
            </a:pPr>
            <a:r>
              <a:rPr lang="zh-TW" altLang="en-US" dirty="0"/>
              <a:t>比較於不同銀行開設兒童儲蓄戶口的開戶最低金額及手續費</a:t>
            </a:r>
            <a:r>
              <a:rPr lang="zh-TW" altLang="en-US" dirty="0" smtClean="0"/>
              <a:t>。</a:t>
            </a:r>
            <a:endParaRPr lang="en-US" altLang="zh-TW" dirty="0" smtClean="0"/>
          </a:p>
          <a:p>
            <a:pPr marL="623888" indent="-623888">
              <a:buFont typeface="Wingdings" pitchFamily="2" charset="2"/>
              <a:buChar char="l"/>
            </a:pPr>
            <a:r>
              <a:rPr lang="zh-TW" altLang="en-US" dirty="0">
                <a:latin typeface="Calibri" panose="020F0502020204030204" pitchFamily="34" charset="0"/>
                <a:cs typeface="Calibri" panose="020F0502020204030204" pitchFamily="34" charset="0"/>
              </a:rPr>
              <a:t>同學可到附近的銀行或網上搜集資料</a:t>
            </a:r>
            <a:r>
              <a:rPr lang="zh-TW" altLang="en-US" dirty="0" smtClean="0">
                <a:latin typeface="Calibri" panose="020F0502020204030204" pitchFamily="34" charset="0"/>
                <a:cs typeface="Calibri" panose="020F0502020204030204" pitchFamily="34" charset="0"/>
              </a:rPr>
              <a:t>。</a:t>
            </a:r>
            <a:endParaRPr lang="en-US" altLang="zh-TW" dirty="0">
              <a:latin typeface="Calibri" panose="020F0502020204030204" pitchFamily="34" charset="0"/>
              <a:cs typeface="Calibri" panose="020F0502020204030204" pitchFamily="34" charset="0"/>
            </a:endParaRPr>
          </a:p>
          <a:p>
            <a:pPr marL="623888" indent="-623888">
              <a:buFont typeface="Wingdings" pitchFamily="2" charset="2"/>
              <a:buChar char="l"/>
            </a:pPr>
            <a:r>
              <a:rPr lang="zh-TW" altLang="en-US" dirty="0" smtClean="0">
                <a:latin typeface="Calibri" panose="020F0502020204030204" pitchFamily="34" charset="0"/>
                <a:cs typeface="Calibri" panose="020F0502020204030204" pitchFamily="34" charset="0"/>
              </a:rPr>
              <a:t>你</a:t>
            </a:r>
            <a:r>
              <a:rPr lang="zh-TW" altLang="en-US" dirty="0">
                <a:latin typeface="Calibri" panose="020F0502020204030204" pitchFamily="34" charset="0"/>
                <a:cs typeface="Calibri" panose="020F0502020204030204" pitchFamily="34" charset="0"/>
              </a:rPr>
              <a:t>會選擇哪一家銀行？為甚麼</a:t>
            </a:r>
            <a:r>
              <a:rPr lang="zh-TW" altLang="en-US" dirty="0" smtClean="0">
                <a:latin typeface="Calibri" panose="020F0502020204030204" pitchFamily="34" charset="0"/>
                <a:cs typeface="Calibri" panose="020F0502020204030204" pitchFamily="34" charset="0"/>
              </a:rPr>
              <a:t>？</a:t>
            </a:r>
            <a:endParaRPr lang="en-US" altLang="zh-TW" dirty="0" smtClean="0">
              <a:latin typeface="Calibri" panose="020F0502020204030204" pitchFamily="34" charset="0"/>
              <a:cs typeface="Calibri" panose="020F0502020204030204" pitchFamily="34" charset="0"/>
            </a:endParaRPr>
          </a:p>
          <a:p>
            <a:pPr marL="623888" indent="-623888">
              <a:buFont typeface="Wingdings" pitchFamily="2" charset="2"/>
              <a:buChar char="l"/>
            </a:pPr>
            <a:endParaRPr lang="en-US" altLang="zh-TW" dirty="0" smtClean="0">
              <a:latin typeface="Calibri" panose="020F0502020204030204" pitchFamily="34" charset="0"/>
              <a:cs typeface="Calibri" panose="020F0502020204030204" pitchFamily="34" charset="0"/>
            </a:endParaRPr>
          </a:p>
          <a:p>
            <a:pPr marL="623888" indent="-623888">
              <a:buFont typeface="Wingdings" pitchFamily="2" charset="2"/>
              <a:buChar char="l"/>
            </a:pPr>
            <a:endParaRPr lang="en-US" altLang="zh-TW" dirty="0" smtClean="0">
              <a:latin typeface="Calibri" panose="020F0502020204030204" pitchFamily="34" charset="0"/>
              <a:cs typeface="Calibri" panose="020F0502020204030204" pitchFamily="34" charset="0"/>
            </a:endParaRPr>
          </a:p>
        </p:txBody>
      </p:sp>
      <p:sp>
        <p:nvSpPr>
          <p:cNvPr id="12"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TW" altLang="en-US"/>
          </a:p>
        </p:txBody>
      </p:sp>
      <p:sp>
        <p:nvSpPr>
          <p:cNvPr id="13" name="Rectangle 5"/>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zh-TW" altLang="zh-TW" sz="1800" b="0" i="0" u="none" strike="noStrike" cap="none" normalizeH="0" baseline="0" smtClean="0">
              <a:ln>
                <a:noFill/>
              </a:ln>
              <a:solidFill>
                <a:schemeClr val="tx1"/>
              </a:solidFill>
              <a:effectLst/>
              <a:latin typeface="Arial" pitchFamily="34" charset="0"/>
              <a:ea typeface="新細明體" pitchFamily="18" charset="-120"/>
              <a:cs typeface="新細明體" pitchFamily="18" charset="-120"/>
            </a:endParaRPr>
          </a:p>
        </p:txBody>
      </p:sp>
    </p:spTree>
    <p:extLst>
      <p:ext uri="{BB962C8B-B14F-4D97-AF65-F5344CB8AC3E}">
        <p14:creationId xmlns:p14="http://schemas.microsoft.com/office/powerpoint/2010/main" val="3480242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74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74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2" name="Group 8"/>
          <p:cNvGrpSpPr>
            <a:grpSpLocks/>
          </p:cNvGrpSpPr>
          <p:nvPr/>
        </p:nvGrpSpPr>
        <p:grpSpPr bwMode="auto">
          <a:xfrm>
            <a:off x="1331640" y="836712"/>
            <a:ext cx="6237288" cy="3856038"/>
            <a:chOff x="1324304" y="1604076"/>
            <a:chExt cx="6236393" cy="3854626"/>
          </a:xfrm>
        </p:grpSpPr>
        <p:pic>
          <p:nvPicPr>
            <p:cNvPr id="51203" name="Picture 6"/>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58650" y="1604076"/>
              <a:ext cx="6002047" cy="3527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4" name="Picture 7"/>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324304" y="4655767"/>
              <a:ext cx="6236393" cy="802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Rectangle 1"/>
          <p:cNvSpPr/>
          <p:nvPr/>
        </p:nvSpPr>
        <p:spPr>
          <a:xfrm>
            <a:off x="179512" y="4974125"/>
            <a:ext cx="8208912" cy="1869743"/>
          </a:xfrm>
          <a:prstGeom prst="rect">
            <a:avLst/>
          </a:prstGeom>
        </p:spPr>
        <p:txBody>
          <a:bodyPr wrap="square">
            <a:spAutoFit/>
          </a:bodyPr>
          <a:lstStyle/>
          <a:p>
            <a:r>
              <a:rPr lang="zh-TW" altLang="en-US" sz="1050" dirty="0"/>
              <a:t>本出版物所載的資料只供參考及作教育用途，並非對有關事宜的全面指引。有關資料純粹根據一般情況而提供，並無考慮具體情 況，因此不應取代專業意見。投資者及理財教育委員會（投委會）並無對本出版物所提述的任何產品╱服務或產品類別╱服務類別 提出建議、推許、認許或作出推介。如有需要，讀者應自行諮詢獨立法律或其他專業意見。投委會不會就基於或依賴任何載於本出 版物的資料所作的任何決定、行動或不行動所引致的任何虧損或損失（不論其性質或起因）承擔法律責任，不論該等虧損或損失是 否因投委會疏忽導致或是否因本出版物的資料的任何錯誤或遺漏所引致。投委會不會就載於本出版物的資料的準確性、時間性、完 整性、質量或是否適合任何特定用途作出保證。 </a:t>
            </a:r>
            <a:endParaRPr lang="en-US" altLang="zh-TW" sz="1050" dirty="0" smtClean="0"/>
          </a:p>
          <a:p>
            <a:endParaRPr lang="en-US" altLang="zh-TW" sz="1050" dirty="0"/>
          </a:p>
          <a:p>
            <a:r>
              <a:rPr lang="zh-TW" altLang="en-US" sz="1050" dirty="0" smtClean="0"/>
              <a:t>投</a:t>
            </a:r>
            <a:r>
              <a:rPr lang="zh-TW" altLang="en-US" sz="1050" dirty="0"/>
              <a:t>委會是本出版物的版權及其他知識產權之擁有人。在未取得投委會事先書面同意之前，不得將本出版物（全部或部分地）複製、 分派或用作商業</a:t>
            </a:r>
            <a:r>
              <a:rPr lang="zh-TW" altLang="en-US" sz="1050" dirty="0" smtClean="0"/>
              <a:t>用途</a:t>
            </a:r>
            <a:endParaRPr lang="en-US" altLang="zh-TW" sz="1050" dirty="0" smtClean="0"/>
          </a:p>
          <a:p>
            <a:endParaRPr lang="en-US" sz="1050" dirty="0"/>
          </a:p>
          <a:p>
            <a:r>
              <a:rPr lang="en-US" altLang="zh-TW" sz="1050" dirty="0"/>
              <a:t>© 2019 </a:t>
            </a:r>
            <a:r>
              <a:rPr lang="zh-TW" altLang="en-US" sz="1050" dirty="0"/>
              <a:t>投資者及理財教育委員會版權所有。</a:t>
            </a:r>
            <a:endParaRPr lang="en-GB" sz="1050" dirty="0"/>
          </a:p>
        </p:txBody>
      </p:sp>
    </p:spTree>
    <p:extLst>
      <p:ext uri="{BB962C8B-B14F-4D97-AF65-F5344CB8AC3E}">
        <p14:creationId xmlns:p14="http://schemas.microsoft.com/office/powerpoint/2010/main" val="25467878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字版面配置區 5"/>
          <p:cNvSpPr>
            <a:spLocks noGrp="1"/>
          </p:cNvSpPr>
          <p:nvPr>
            <p:ph type="body" sz="quarter" idx="19"/>
          </p:nvPr>
        </p:nvSpPr>
        <p:spPr>
          <a:xfrm>
            <a:off x="539750" y="6159500"/>
            <a:ext cx="1335088" cy="147638"/>
          </a:xfrm>
        </p:spPr>
        <p:txBody>
          <a:bodyPr>
            <a:normAutofit fontScale="55000" lnSpcReduction="20000"/>
          </a:bodyPr>
          <a:lstStyle/>
          <a:p>
            <a:pPr eaLnBrk="1" fontAlgn="auto" hangingPunct="1">
              <a:spcAft>
                <a:spcPts val="0"/>
              </a:spcAft>
              <a:buFont typeface="Arial" panose="020B0604020202020204" pitchFamily="34" charset="0"/>
              <a:buNone/>
              <a:defRPr/>
            </a:pPr>
            <a:endParaRPr lang="zh-HK" altLang="en-US"/>
          </a:p>
        </p:txBody>
      </p:sp>
      <p:sp>
        <p:nvSpPr>
          <p:cNvPr id="8" name="文字版面配置區 2"/>
          <p:cNvSpPr>
            <a:spLocks noGrp="1"/>
          </p:cNvSpPr>
          <p:nvPr>
            <p:ph type="body" sz="quarter" idx="13"/>
          </p:nvPr>
        </p:nvSpPr>
        <p:spPr>
          <a:xfrm>
            <a:off x="539750" y="1512888"/>
            <a:ext cx="8069263" cy="4370387"/>
          </a:xfrm>
        </p:spPr>
        <p:txBody>
          <a:bodyPr/>
          <a:lstStyle/>
          <a:p>
            <a:pPr marL="342900" indent="-342900">
              <a:buFont typeface="Wingdings" panose="05000000000000000000" pitchFamily="2" charset="2"/>
              <a:buChar char="l"/>
              <a:defRPr/>
            </a:pPr>
            <a:r>
              <a:rPr lang="zh-CN" altLang="en-US" dirty="0" smtClean="0"/>
              <a:t>你</a:t>
            </a:r>
            <a:r>
              <a:rPr lang="zh-TW" altLang="en-US" dirty="0" smtClean="0"/>
              <a:t>知道銀行提供甚麼服務嗎？</a:t>
            </a:r>
            <a:endParaRPr lang="en-US" altLang="zh-TW" dirty="0" smtClean="0"/>
          </a:p>
          <a:p>
            <a:pPr marL="342900" indent="-342900">
              <a:buFont typeface="Wingdings" panose="05000000000000000000" pitchFamily="2" charset="2"/>
              <a:buChar char="l"/>
              <a:defRPr/>
            </a:pPr>
            <a:endParaRPr lang="zh-TW" altLang="en-US" dirty="0"/>
          </a:p>
          <a:p>
            <a:pPr eaLnBrk="1" fontAlgn="auto" hangingPunct="1">
              <a:spcAft>
                <a:spcPts val="0"/>
              </a:spcAft>
              <a:buFont typeface="Arial" panose="020B0604020202020204" pitchFamily="34" charset="0"/>
              <a:buNone/>
              <a:defRPr/>
            </a:pPr>
            <a:endParaRPr lang="zh-HK" altLang="en-US" dirty="0"/>
          </a:p>
        </p:txBody>
      </p:sp>
      <p:sp>
        <p:nvSpPr>
          <p:cNvPr id="19460"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Aft>
                <a:spcPct val="0"/>
              </a:spcAft>
            </a:pPr>
            <a:r>
              <a:rPr lang="zh-CN" altLang="en-US" dirty="0" smtClean="0">
                <a:latin typeface="Calibri" pitchFamily="34" charset="0"/>
                <a:cs typeface="Calibri" pitchFamily="34" charset="0"/>
              </a:rPr>
              <a:t>討論</a:t>
            </a:r>
            <a:endParaRPr lang="en-GB" altLang="zh-TW" dirty="0" smtClean="0">
              <a:latin typeface="Calibri" pitchFamily="34" charset="0"/>
              <a:cs typeface="Calibri" pitchFamily="34" charset="0"/>
            </a:endParaRP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2132856"/>
            <a:ext cx="6656662" cy="3916470"/>
          </a:xfrm>
          <a:prstGeom prst="rect">
            <a:avLst/>
          </a:prstGeom>
        </p:spPr>
      </p:pic>
      <p:grpSp>
        <p:nvGrpSpPr>
          <p:cNvPr id="9" name="群組 8"/>
          <p:cNvGrpSpPr/>
          <p:nvPr/>
        </p:nvGrpSpPr>
        <p:grpSpPr>
          <a:xfrm>
            <a:off x="2227662" y="806482"/>
            <a:ext cx="5256584" cy="2264936"/>
            <a:chOff x="2195736" y="732016"/>
            <a:chExt cx="5256584" cy="2264936"/>
          </a:xfrm>
        </p:grpSpPr>
        <p:sp>
          <p:nvSpPr>
            <p:cNvPr id="3" name="橢圓 2"/>
            <p:cNvSpPr/>
            <p:nvPr/>
          </p:nvSpPr>
          <p:spPr>
            <a:xfrm>
              <a:off x="2195736" y="2420888"/>
              <a:ext cx="4320480" cy="5760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cxnSp>
          <p:nvCxnSpPr>
            <p:cNvPr id="5" name="直線接點 4"/>
            <p:cNvCxnSpPr/>
            <p:nvPr/>
          </p:nvCxnSpPr>
          <p:spPr>
            <a:xfrm flipV="1">
              <a:off x="5220072" y="1412776"/>
              <a:ext cx="596095" cy="1008112"/>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文字方塊 6"/>
            <p:cNvSpPr txBox="1"/>
            <p:nvPr/>
          </p:nvSpPr>
          <p:spPr>
            <a:xfrm>
              <a:off x="4716016" y="732016"/>
              <a:ext cx="2736304" cy="674031"/>
            </a:xfrm>
            <a:prstGeom prst="rect">
              <a:avLst/>
            </a:prstGeom>
            <a:noFill/>
            <a:ln w="28575">
              <a:solidFill>
                <a:schemeClr val="accent1"/>
              </a:solidFill>
            </a:ln>
          </p:spPr>
          <p:txBody>
            <a:bodyPr wrap="square" rtlCol="0">
              <a:spAutoFit/>
            </a:bodyPr>
            <a:lstStyle/>
            <a:p>
              <a:pPr algn="ctr">
                <a:lnSpc>
                  <a:spcPct val="90000"/>
                </a:lnSpc>
                <a:spcBef>
                  <a:spcPts val="1000"/>
                </a:spcBef>
                <a:tabLst>
                  <a:tab pos="441325" algn="l"/>
                </a:tabLst>
                <a:defRPr/>
              </a:pPr>
              <a:r>
                <a:rPr lang="zh-TW" altLang="en-US" sz="2100" dirty="0">
                  <a:solidFill>
                    <a:srgbClr val="2EB6BA"/>
                  </a:solidFill>
                  <a:latin typeface="Calibri" panose="020F0502020204030204" pitchFamily="34" charset="0"/>
                  <a:ea typeface="Microsoft JhengHei" panose="020B0604030504040204" pitchFamily="34" charset="-120"/>
                  <a:cs typeface="Calibri" panose="020F0502020204030204" pitchFamily="34" charset="0"/>
                </a:rPr>
                <a:t>信用卡、存款、貸款、投資、保險、強積金</a:t>
              </a:r>
            </a:p>
          </p:txBody>
        </p:sp>
      </p:grpSp>
    </p:spTree>
    <p:extLst>
      <p:ext uri="{BB962C8B-B14F-4D97-AF65-F5344CB8AC3E}">
        <p14:creationId xmlns:p14="http://schemas.microsoft.com/office/powerpoint/2010/main" val="5765653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4294967295"/>
          </p:nvPr>
        </p:nvSpPr>
        <p:spPr>
          <a:xfrm>
            <a:off x="528638" y="1828800"/>
            <a:ext cx="5491162" cy="882650"/>
          </a:xfrm>
          <a:prstGeom prst="rect">
            <a:avLst/>
          </a:prstGeom>
        </p:spPr>
        <p:txBody>
          <a:bodyPr/>
          <a:lstStyle>
            <a:lvl1pPr marL="0" indent="0">
              <a:buNone/>
              <a:defRPr sz="2600" b="1" i="0" baseline="0">
                <a:solidFill>
                  <a:schemeClr val="bg1"/>
                </a:solidFill>
                <a:latin typeface="Arial Rounded MT Bold"/>
                <a:ea typeface="Microsoft JhengHei" panose="020B0604030504040204" pitchFamily="34" charset="-120"/>
                <a:cs typeface="Arial Rounded MT Bold"/>
              </a:defRPr>
            </a:lvl1pPr>
          </a:lstStyle>
          <a:p>
            <a:r>
              <a:rPr lang="zh-TW" altLang="en-US" dirty="0" smtClean="0">
                <a:latin typeface="Calibri" pitchFamily="34" charset="0"/>
                <a:cs typeface="Calibri" pitchFamily="34" charset="0"/>
              </a:rPr>
              <a:t>活動</a:t>
            </a:r>
            <a:r>
              <a:rPr lang="en-US" altLang="zh-CN" dirty="0" smtClean="0">
                <a:latin typeface="Calibri" pitchFamily="34" charset="0"/>
                <a:cs typeface="Calibri" pitchFamily="34" charset="0"/>
              </a:rPr>
              <a:t>1</a:t>
            </a:r>
            <a:r>
              <a:rPr lang="zh-TW" altLang="en-US" dirty="0">
                <a:latin typeface="Calibri" pitchFamily="34" charset="0"/>
                <a:cs typeface="Calibri" pitchFamily="34" charset="0"/>
              </a:rPr>
              <a:t>：香港的金融服務機構</a:t>
            </a:r>
            <a:endParaRPr lang="en-GB" altLang="zh-HK" dirty="0">
              <a:latin typeface="Calibri" pitchFamily="34" charset="0"/>
              <a:cs typeface="Calibri" pitchFamily="34" charset="0"/>
            </a:endParaRPr>
          </a:p>
        </p:txBody>
      </p:sp>
    </p:spTree>
    <p:extLst>
      <p:ext uri="{BB962C8B-B14F-4D97-AF65-F5344CB8AC3E}">
        <p14:creationId xmlns:p14="http://schemas.microsoft.com/office/powerpoint/2010/main" val="37600044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zh-TW" altLang="en-US" dirty="0">
                <a:latin typeface="Calibri" pitchFamily="34" charset="0"/>
                <a:cs typeface="Calibri" pitchFamily="34" charset="0"/>
              </a:rPr>
              <a:t>活動</a:t>
            </a:r>
            <a:r>
              <a:rPr lang="en-US" altLang="zh-TW" dirty="0">
                <a:latin typeface="Calibri" pitchFamily="34" charset="0"/>
                <a:cs typeface="Calibri" pitchFamily="34" charset="0"/>
              </a:rPr>
              <a:t>1</a:t>
            </a:r>
            <a:r>
              <a:rPr lang="zh-TW" altLang="en-US" dirty="0">
                <a:latin typeface="Calibri" pitchFamily="34" charset="0"/>
                <a:cs typeface="Calibri" pitchFamily="34" charset="0"/>
              </a:rPr>
              <a:t>：香港的金融服務機構</a:t>
            </a:r>
          </a:p>
        </p:txBody>
      </p:sp>
      <p:sp>
        <p:nvSpPr>
          <p:cNvPr id="6" name="Text Placeholder 5"/>
          <p:cNvSpPr>
            <a:spLocks noGrp="1"/>
          </p:cNvSpPr>
          <p:nvPr>
            <p:ph type="body" sz="quarter" idx="19"/>
          </p:nvPr>
        </p:nvSpPr>
        <p:spPr>
          <a:xfrm>
            <a:off x="539750" y="6159500"/>
            <a:ext cx="1335088" cy="147638"/>
          </a:xfrm>
        </p:spPr>
        <p:txBody>
          <a:bodyPr>
            <a:normAutofit fontScale="62500" lnSpcReduction="20000"/>
          </a:bodyPr>
          <a:lstStyle/>
          <a:p>
            <a:pPr eaLnBrk="1" fontAlgn="auto" hangingPunct="1">
              <a:spcAft>
                <a:spcPts val="0"/>
              </a:spcAft>
              <a:buFont typeface="Arial" pitchFamily="34" charset="0"/>
              <a:buNone/>
              <a:defRPr/>
            </a:pPr>
            <a:endParaRPr lang="en-GB"/>
          </a:p>
        </p:txBody>
      </p:sp>
      <p:sp>
        <p:nvSpPr>
          <p:cNvPr id="22" name="Text Placeholder 2"/>
          <p:cNvSpPr>
            <a:spLocks noGrp="1"/>
          </p:cNvSpPr>
          <p:nvPr>
            <p:ph type="body" sz="quarter" idx="13"/>
          </p:nvPr>
        </p:nvSpPr>
        <p:spPr bwMode="auto">
          <a:xfrm>
            <a:off x="539552" y="1700808"/>
            <a:ext cx="7827821" cy="3816424"/>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tabLst>
                <a:tab pos="441325" algn="l"/>
              </a:tabLst>
              <a:defRPr/>
            </a:pPr>
            <a:r>
              <a:rPr lang="zh-TW" altLang="en-US" dirty="0">
                <a:latin typeface="Calibri" pitchFamily="34" charset="0"/>
                <a:cs typeface="Calibri" pitchFamily="34" charset="0"/>
              </a:rPr>
              <a:t>銀行提供各種不同類型的服務</a:t>
            </a:r>
            <a:r>
              <a:rPr lang="zh-TW" altLang="en-US" dirty="0" smtClean="0">
                <a:latin typeface="Calibri" pitchFamily="34" charset="0"/>
                <a:cs typeface="Calibri" pitchFamily="34" charset="0"/>
              </a:rPr>
              <a:t>。</a:t>
            </a:r>
            <a:endParaRPr lang="en-US" altLang="zh-TW" dirty="0" smtClean="0">
              <a:latin typeface="Calibri" pitchFamily="34" charset="0"/>
              <a:cs typeface="Calibri" pitchFamily="34" charset="0"/>
            </a:endParaRPr>
          </a:p>
          <a:p>
            <a:pPr>
              <a:tabLst>
                <a:tab pos="441325" algn="l"/>
              </a:tabLst>
              <a:defRPr/>
            </a:pPr>
            <a:r>
              <a:rPr lang="zh-TW" altLang="en-US" dirty="0" smtClean="0">
                <a:latin typeface="Calibri" pitchFamily="34" charset="0"/>
                <a:cs typeface="Calibri" pitchFamily="34" charset="0"/>
              </a:rPr>
              <a:t>試</a:t>
            </a:r>
            <a:r>
              <a:rPr lang="zh-TW" altLang="en-US" dirty="0">
                <a:latin typeface="Calibri" pitchFamily="34" charset="0"/>
                <a:cs typeface="Calibri" pitchFamily="34" charset="0"/>
              </a:rPr>
              <a:t>寫出銀行</a:t>
            </a:r>
            <a:r>
              <a:rPr lang="zh-TW" altLang="en-US" dirty="0" smtClean="0">
                <a:latin typeface="Calibri" pitchFamily="34" charset="0"/>
                <a:cs typeface="Calibri" pitchFamily="34" charset="0"/>
              </a:rPr>
              <a:t>如何能</a:t>
            </a:r>
            <a:r>
              <a:rPr lang="zh-TW" altLang="en-US" dirty="0">
                <a:latin typeface="Calibri" pitchFamily="34" charset="0"/>
                <a:cs typeface="Calibri" pitchFamily="34" charset="0"/>
              </a:rPr>
              <a:t>幫助下列每個個案中的主角。</a:t>
            </a:r>
            <a:endParaRPr lang="zh-TW" altLang="en-US" dirty="0">
              <a:solidFill>
                <a:srgbClr val="2EB6BA"/>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09040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zh-TW" altLang="en-US" dirty="0">
                <a:latin typeface="Calibri" pitchFamily="34" charset="0"/>
                <a:cs typeface="Calibri" pitchFamily="34" charset="0"/>
              </a:rPr>
              <a:t>活動</a:t>
            </a:r>
            <a:r>
              <a:rPr lang="en-US" altLang="zh-TW" dirty="0">
                <a:latin typeface="Calibri" pitchFamily="34" charset="0"/>
                <a:cs typeface="Calibri" pitchFamily="34" charset="0"/>
              </a:rPr>
              <a:t>1</a:t>
            </a:r>
            <a:r>
              <a:rPr lang="zh-TW" altLang="en-US" dirty="0">
                <a:latin typeface="Calibri" pitchFamily="34" charset="0"/>
                <a:cs typeface="Calibri" pitchFamily="34" charset="0"/>
              </a:rPr>
              <a:t>：香港的金融服務</a:t>
            </a:r>
            <a:r>
              <a:rPr lang="zh-TW" altLang="en-US" dirty="0" smtClean="0">
                <a:latin typeface="Calibri" pitchFamily="34" charset="0"/>
                <a:cs typeface="Calibri" pitchFamily="34" charset="0"/>
              </a:rPr>
              <a:t>機構</a:t>
            </a:r>
            <a:endParaRPr lang="zh-TW" altLang="en-US" dirty="0">
              <a:latin typeface="Calibri" pitchFamily="34" charset="0"/>
              <a:cs typeface="Calibri" pitchFamily="34" charset="0"/>
            </a:endParaRPr>
          </a:p>
        </p:txBody>
      </p:sp>
      <p:sp>
        <p:nvSpPr>
          <p:cNvPr id="6" name="Text Placeholder 5"/>
          <p:cNvSpPr>
            <a:spLocks noGrp="1"/>
          </p:cNvSpPr>
          <p:nvPr>
            <p:ph type="body" sz="quarter" idx="19"/>
          </p:nvPr>
        </p:nvSpPr>
        <p:spPr>
          <a:xfrm>
            <a:off x="539750" y="6159500"/>
            <a:ext cx="1335088" cy="147638"/>
          </a:xfrm>
        </p:spPr>
        <p:txBody>
          <a:bodyPr>
            <a:normAutofit fontScale="62500" lnSpcReduction="20000"/>
          </a:bodyPr>
          <a:lstStyle/>
          <a:p>
            <a:pPr eaLnBrk="1" fontAlgn="auto" hangingPunct="1">
              <a:spcAft>
                <a:spcPts val="0"/>
              </a:spcAft>
              <a:buFont typeface="Arial" pitchFamily="34" charset="0"/>
              <a:buNone/>
              <a:defRPr/>
            </a:pPr>
            <a:endParaRPr lang="en-GB"/>
          </a:p>
        </p:txBody>
      </p:sp>
      <p:sp>
        <p:nvSpPr>
          <p:cNvPr id="8" name="圓角矩形圖說文字 7"/>
          <p:cNvSpPr/>
          <p:nvPr/>
        </p:nvSpPr>
        <p:spPr>
          <a:xfrm>
            <a:off x="5113392" y="1331490"/>
            <a:ext cx="3635072" cy="1071627"/>
          </a:xfrm>
          <a:prstGeom prst="wedgeRoundRectCallout">
            <a:avLst>
              <a:gd name="adj1" fmla="val -65451"/>
              <a:gd name="adj2" fmla="val 4959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TW" altLang="en-US" sz="2100" kern="100" dirty="0">
                <a:latin typeface="+mn-ea"/>
                <a:cs typeface="Times New Roman"/>
              </a:rPr>
              <a:t>我下星期會到日本旅遊，</a:t>
            </a:r>
          </a:p>
          <a:p>
            <a:pPr algn="ctr">
              <a:spcAft>
                <a:spcPts val="0"/>
              </a:spcAft>
            </a:pPr>
            <a:r>
              <a:rPr lang="zh-TW" altLang="en-US" sz="2100" kern="100" dirty="0">
                <a:latin typeface="+mn-ea"/>
                <a:cs typeface="Times New Roman"/>
              </a:rPr>
              <a:t>但我沒有任何日元。</a:t>
            </a:r>
          </a:p>
        </p:txBody>
      </p:sp>
      <p:sp>
        <p:nvSpPr>
          <p:cNvPr id="9" name="Text Placeholder 2"/>
          <p:cNvSpPr>
            <a:spLocks noGrp="1"/>
          </p:cNvSpPr>
          <p:nvPr>
            <p:ph type="body" sz="quarter" idx="13"/>
          </p:nvPr>
        </p:nvSpPr>
        <p:spPr bwMode="auto">
          <a:xfrm>
            <a:off x="3387856" y="4125535"/>
            <a:ext cx="5328592" cy="2327801"/>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tabLst>
                <a:tab pos="441325" algn="l"/>
              </a:tabLst>
              <a:defRPr/>
            </a:pPr>
            <a:r>
              <a:rPr lang="zh-TW" altLang="en-US" dirty="0" smtClean="0">
                <a:latin typeface="Calibri" pitchFamily="34" charset="0"/>
                <a:cs typeface="Calibri" pitchFamily="34" charset="0"/>
              </a:rPr>
              <a:t>銀行</a:t>
            </a:r>
            <a:r>
              <a:rPr lang="zh-TW" altLang="en-US" dirty="0">
                <a:latin typeface="Calibri" pitchFamily="34" charset="0"/>
                <a:cs typeface="Calibri" pitchFamily="34" charset="0"/>
              </a:rPr>
              <a:t>如何能</a:t>
            </a:r>
            <a:r>
              <a:rPr lang="zh-TW" altLang="en-US" dirty="0" smtClean="0">
                <a:latin typeface="Calibri" pitchFamily="34" charset="0"/>
                <a:cs typeface="Calibri" pitchFamily="34" charset="0"/>
              </a:rPr>
              <a:t>幫助</a:t>
            </a:r>
            <a:r>
              <a:rPr lang="zh-TW" altLang="en-US" dirty="0">
                <a:latin typeface="Calibri" pitchFamily="34" charset="0"/>
                <a:cs typeface="Calibri" pitchFamily="34" charset="0"/>
              </a:rPr>
              <a:t>她？享用服務有甚麼條件？</a:t>
            </a:r>
            <a:endParaRPr lang="en-US" altLang="zh-TW" dirty="0">
              <a:solidFill>
                <a:srgbClr val="2EB6BA"/>
              </a:solidFill>
              <a:latin typeface="Calibri" panose="020F0502020204030204" pitchFamily="34" charset="0"/>
              <a:cs typeface="Calibri" panose="020F0502020204030204" pitchFamily="34" charset="0"/>
            </a:endParaRPr>
          </a:p>
          <a:p>
            <a:pPr>
              <a:tabLst>
                <a:tab pos="441325" algn="l"/>
              </a:tabLst>
              <a:defRPr/>
            </a:pPr>
            <a:r>
              <a:rPr lang="zh-TW" altLang="en-US" dirty="0">
                <a:solidFill>
                  <a:srgbClr val="2EB6BA"/>
                </a:solidFill>
                <a:latin typeface="Calibri" panose="020F0502020204030204" pitchFamily="34" charset="0"/>
                <a:cs typeface="Calibri" panose="020F0502020204030204" pitchFamily="34" charset="0"/>
              </a:rPr>
              <a:t>銀行有提供兌換外幣服務</a:t>
            </a:r>
            <a:r>
              <a:rPr lang="zh-TW" altLang="en-US" dirty="0" smtClean="0">
                <a:solidFill>
                  <a:srgbClr val="2EB6BA"/>
                </a:solidFill>
                <a:latin typeface="Calibri" panose="020F0502020204030204" pitchFamily="34" charset="0"/>
                <a:cs typeface="Calibri" panose="020F0502020204030204" pitchFamily="34" charset="0"/>
              </a:rPr>
              <a:t>，她可以</a:t>
            </a:r>
            <a:r>
              <a:rPr lang="zh-TW" altLang="en-US" dirty="0">
                <a:solidFill>
                  <a:srgbClr val="2EB6BA"/>
                </a:solidFill>
                <a:latin typeface="Calibri" panose="020F0502020204030204" pitchFamily="34" charset="0"/>
                <a:cs typeface="Calibri" panose="020F0502020204030204" pitchFamily="34" charset="0"/>
              </a:rPr>
              <a:t>把港元兌換為日元</a:t>
            </a:r>
            <a:r>
              <a:rPr lang="zh-TW" altLang="en-US" dirty="0" smtClean="0">
                <a:solidFill>
                  <a:srgbClr val="2EB6BA"/>
                </a:solidFill>
                <a:latin typeface="Calibri" panose="020F0502020204030204" pitchFamily="34" charset="0"/>
                <a:cs typeface="Calibri" panose="020F0502020204030204" pitchFamily="34" charset="0"/>
              </a:rPr>
              <a:t>。</a:t>
            </a:r>
            <a:endParaRPr lang="en-US" altLang="zh-TW" dirty="0" smtClean="0">
              <a:solidFill>
                <a:srgbClr val="2EB6BA"/>
              </a:solidFill>
              <a:latin typeface="Calibri" panose="020F0502020204030204" pitchFamily="34" charset="0"/>
              <a:cs typeface="Calibri" panose="020F0502020204030204" pitchFamily="34" charset="0"/>
            </a:endParaRPr>
          </a:p>
          <a:p>
            <a:pPr>
              <a:tabLst>
                <a:tab pos="441325" algn="l"/>
              </a:tabLst>
              <a:defRPr/>
            </a:pPr>
            <a:r>
              <a:rPr lang="zh-TW" altLang="en-US" dirty="0" smtClean="0">
                <a:solidFill>
                  <a:srgbClr val="2EB6BA"/>
                </a:solidFill>
                <a:latin typeface="Calibri" panose="020F0502020204030204" pitchFamily="34" charset="0"/>
                <a:cs typeface="Calibri" panose="020F0502020204030204" pitchFamily="34" charset="0"/>
              </a:rPr>
              <a:t>需要注意匯率不時</a:t>
            </a:r>
            <a:r>
              <a:rPr lang="zh-TW" altLang="en-US" dirty="0">
                <a:solidFill>
                  <a:srgbClr val="2EB6BA"/>
                </a:solidFill>
                <a:latin typeface="Calibri" panose="020F0502020204030204" pitchFamily="34" charset="0"/>
                <a:cs typeface="Calibri" panose="020F0502020204030204" pitchFamily="34" charset="0"/>
              </a:rPr>
              <a:t>波動，以及買入</a:t>
            </a:r>
            <a:r>
              <a:rPr lang="en-US" altLang="zh-TW" dirty="0">
                <a:solidFill>
                  <a:srgbClr val="2EB6BA"/>
                </a:solidFill>
                <a:latin typeface="Calibri" panose="020F0502020204030204" pitchFamily="34" charset="0"/>
                <a:cs typeface="Calibri" panose="020F0502020204030204" pitchFamily="34" charset="0"/>
              </a:rPr>
              <a:t>/</a:t>
            </a:r>
            <a:r>
              <a:rPr lang="zh-TW" altLang="en-US" dirty="0">
                <a:solidFill>
                  <a:srgbClr val="2EB6BA"/>
                </a:solidFill>
                <a:latin typeface="Calibri" panose="020F0502020204030204" pitchFamily="34" charset="0"/>
                <a:cs typeface="Calibri" panose="020F0502020204030204" pitchFamily="34" charset="0"/>
              </a:rPr>
              <a:t>賣出的價格並不相同</a:t>
            </a:r>
            <a:r>
              <a:rPr lang="zh-TW" altLang="en-US" dirty="0" smtClean="0">
                <a:solidFill>
                  <a:srgbClr val="2EB6BA"/>
                </a:solidFill>
                <a:latin typeface="Calibri" panose="020F0502020204030204" pitchFamily="34" charset="0"/>
                <a:cs typeface="Calibri" panose="020F0502020204030204" pitchFamily="34" charset="0"/>
              </a:rPr>
              <a:t>。</a:t>
            </a:r>
            <a:endParaRPr lang="en-US" altLang="zh-TW" dirty="0" smtClean="0">
              <a:solidFill>
                <a:srgbClr val="2EB6BA"/>
              </a:solidFill>
              <a:latin typeface="Calibri" panose="020F0502020204030204" pitchFamily="34" charset="0"/>
              <a:cs typeface="Calibri" panose="020F0502020204030204" pitchFamily="34" charset="0"/>
            </a:endParaRPr>
          </a:p>
          <a:p>
            <a:pPr>
              <a:tabLst>
                <a:tab pos="441325" algn="l"/>
              </a:tabLst>
              <a:defRPr/>
            </a:pPr>
            <a:r>
              <a:rPr lang="zh-TW" altLang="en-US" dirty="0">
                <a:solidFill>
                  <a:srgbClr val="2EB6BA"/>
                </a:solidFill>
                <a:latin typeface="Calibri" panose="020F0502020204030204" pitchFamily="34" charset="0"/>
                <a:cs typeface="Calibri" panose="020F0502020204030204" pitchFamily="34" charset="0"/>
              </a:rPr>
              <a:t>享用兌換外幣服務需要先開設銀行戶口</a:t>
            </a:r>
            <a:r>
              <a:rPr lang="zh-TW" altLang="en-US" dirty="0" smtClean="0">
                <a:solidFill>
                  <a:srgbClr val="2EB6BA"/>
                </a:solidFill>
                <a:latin typeface="Calibri" panose="020F0502020204030204" pitchFamily="34" charset="0"/>
                <a:cs typeface="Calibri" panose="020F0502020204030204" pitchFamily="34" charset="0"/>
              </a:rPr>
              <a:t>。</a:t>
            </a:r>
            <a:endParaRPr lang="zh-TW" altLang="en-US" dirty="0">
              <a:solidFill>
                <a:srgbClr val="2EB6BA"/>
              </a:solidFill>
              <a:latin typeface="Calibri" panose="020F0502020204030204" pitchFamily="34" charset="0"/>
              <a:cs typeface="Calibri" panose="020F0502020204030204" pitchFamily="34" charset="0"/>
            </a:endParaRPr>
          </a:p>
        </p:txBody>
      </p:sp>
      <p:pic>
        <p:nvPicPr>
          <p:cNvPr id="7" name="圖片 6"/>
          <p:cNvPicPr/>
          <p:nvPr/>
        </p:nvPicPr>
        <p:blipFill>
          <a:blip r:embed="rId2" cstate="print">
            <a:extLst>
              <a:ext uri="{28A0092B-C50C-407E-A947-70E740481C1C}">
                <a14:useLocalDpi xmlns:a14="http://schemas.microsoft.com/office/drawing/2010/main" val="0"/>
              </a:ext>
            </a:extLst>
          </a:blip>
          <a:stretch>
            <a:fillRect/>
          </a:stretch>
        </p:blipFill>
        <p:spPr>
          <a:xfrm>
            <a:off x="539552" y="1250574"/>
            <a:ext cx="3960440" cy="2610473"/>
          </a:xfrm>
          <a:prstGeom prst="rect">
            <a:avLst/>
          </a:prstGeom>
        </p:spPr>
      </p:pic>
    </p:spTree>
    <p:extLst>
      <p:ext uri="{BB962C8B-B14F-4D97-AF65-F5344CB8AC3E}">
        <p14:creationId xmlns:p14="http://schemas.microsoft.com/office/powerpoint/2010/main" val="243727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animEffect transition="in" filter="fade">
                                      <p:cBhvr>
                                        <p:cTn id="11" dur="500"/>
                                        <p:tgtEl>
                                          <p:spTgt spid="9">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9">
                                            <p:txEl>
                                              <p:pRg st="2" end="2"/>
                                            </p:txEl>
                                          </p:spTgt>
                                        </p:tgtEl>
                                        <p:attrNameLst>
                                          <p:attrName>style.visibility</p:attrName>
                                        </p:attrNameLst>
                                      </p:cBhvr>
                                      <p:to>
                                        <p:strVal val="visible"/>
                                      </p:to>
                                    </p:set>
                                    <p:animEffect transition="in" filter="fade">
                                      <p:cBhvr>
                                        <p:cTn id="16" dur="500"/>
                                        <p:tgtEl>
                                          <p:spTgt spid="9">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9">
                                            <p:txEl>
                                              <p:pRg st="3" end="3"/>
                                            </p:txEl>
                                          </p:spTgt>
                                        </p:tgtEl>
                                        <p:attrNameLst>
                                          <p:attrName>style.visibility</p:attrName>
                                        </p:attrNameLst>
                                      </p:cBhvr>
                                      <p:to>
                                        <p:strVal val="visible"/>
                                      </p:to>
                                    </p:set>
                                    <p:animEffect transition="in" filter="fade">
                                      <p:cBhvr>
                                        <p:cTn id="21"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zh-TW" altLang="en-US" dirty="0">
                <a:latin typeface="Calibri" pitchFamily="34" charset="0"/>
                <a:cs typeface="Calibri" pitchFamily="34" charset="0"/>
              </a:rPr>
              <a:t>活動</a:t>
            </a:r>
            <a:r>
              <a:rPr lang="en-US" altLang="zh-TW" dirty="0">
                <a:latin typeface="Calibri" pitchFamily="34" charset="0"/>
                <a:cs typeface="Calibri" pitchFamily="34" charset="0"/>
              </a:rPr>
              <a:t>1</a:t>
            </a:r>
            <a:r>
              <a:rPr lang="zh-TW" altLang="en-US" dirty="0">
                <a:latin typeface="Calibri" pitchFamily="34" charset="0"/>
                <a:cs typeface="Calibri" pitchFamily="34" charset="0"/>
              </a:rPr>
              <a:t>：香港的金融服務機構</a:t>
            </a:r>
          </a:p>
        </p:txBody>
      </p:sp>
      <p:sp>
        <p:nvSpPr>
          <p:cNvPr id="6" name="Text Placeholder 5"/>
          <p:cNvSpPr>
            <a:spLocks noGrp="1"/>
          </p:cNvSpPr>
          <p:nvPr>
            <p:ph type="body" sz="quarter" idx="19"/>
          </p:nvPr>
        </p:nvSpPr>
        <p:spPr>
          <a:xfrm>
            <a:off x="539750" y="6159500"/>
            <a:ext cx="1335088" cy="147638"/>
          </a:xfrm>
        </p:spPr>
        <p:txBody>
          <a:bodyPr>
            <a:normAutofit fontScale="62500" lnSpcReduction="20000"/>
          </a:bodyPr>
          <a:lstStyle/>
          <a:p>
            <a:pPr eaLnBrk="1" fontAlgn="auto" hangingPunct="1">
              <a:spcAft>
                <a:spcPts val="0"/>
              </a:spcAft>
              <a:buFont typeface="Arial" pitchFamily="34" charset="0"/>
              <a:buNone/>
              <a:defRPr/>
            </a:pPr>
            <a:endParaRPr lang="en-GB"/>
          </a:p>
        </p:txBody>
      </p:sp>
      <p:sp>
        <p:nvSpPr>
          <p:cNvPr id="9" name="Text Placeholder 2"/>
          <p:cNvSpPr>
            <a:spLocks noGrp="1"/>
          </p:cNvSpPr>
          <p:nvPr>
            <p:ph type="body" sz="quarter" idx="13"/>
          </p:nvPr>
        </p:nvSpPr>
        <p:spPr bwMode="auto">
          <a:xfrm>
            <a:off x="3419872" y="3140968"/>
            <a:ext cx="4731477" cy="3096344"/>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tabLst>
                <a:tab pos="441325" algn="l"/>
              </a:tabLst>
              <a:defRPr/>
            </a:pPr>
            <a:r>
              <a:rPr lang="zh-TW" altLang="en-US" dirty="0">
                <a:latin typeface="Calibri" pitchFamily="34" charset="0"/>
                <a:cs typeface="Calibri" pitchFamily="34" charset="0"/>
              </a:rPr>
              <a:t>銀行如何能</a:t>
            </a:r>
            <a:r>
              <a:rPr lang="zh-TW" altLang="en-US" dirty="0" smtClean="0">
                <a:latin typeface="Calibri" pitchFamily="34" charset="0"/>
                <a:cs typeface="Calibri" pitchFamily="34" charset="0"/>
              </a:rPr>
              <a:t>幫助</a:t>
            </a:r>
            <a:r>
              <a:rPr lang="zh-TW" altLang="en-US" dirty="0">
                <a:latin typeface="Calibri" pitchFamily="34" charset="0"/>
                <a:cs typeface="Calibri" pitchFamily="34" charset="0"/>
              </a:rPr>
              <a:t>他？享用服務有甚麼條件？</a:t>
            </a:r>
            <a:endParaRPr lang="en-US" altLang="zh-TW" dirty="0">
              <a:solidFill>
                <a:srgbClr val="2EB6BA"/>
              </a:solidFill>
              <a:latin typeface="Calibri" panose="020F0502020204030204" pitchFamily="34" charset="0"/>
              <a:cs typeface="Calibri" panose="020F0502020204030204" pitchFamily="34" charset="0"/>
            </a:endParaRPr>
          </a:p>
          <a:p>
            <a:pPr>
              <a:tabLst>
                <a:tab pos="441325" algn="l"/>
              </a:tabLst>
              <a:defRPr/>
            </a:pPr>
            <a:endParaRPr lang="en-US" altLang="zh-TW" dirty="0">
              <a:solidFill>
                <a:srgbClr val="2EB6BA"/>
              </a:solidFill>
              <a:latin typeface="Calibri" panose="020F0502020204030204" pitchFamily="34" charset="0"/>
              <a:cs typeface="Calibri" panose="020F0502020204030204" pitchFamily="34" charset="0"/>
            </a:endParaRPr>
          </a:p>
          <a:p>
            <a:pPr>
              <a:tabLst>
                <a:tab pos="441325" algn="l"/>
              </a:tabLst>
              <a:defRPr/>
            </a:pPr>
            <a:r>
              <a:rPr lang="zh-TW" altLang="en-US" dirty="0" smtClean="0">
                <a:solidFill>
                  <a:srgbClr val="2EB6BA"/>
                </a:solidFill>
                <a:latin typeface="Calibri" panose="020F0502020204030204" pitchFamily="34" charset="0"/>
                <a:cs typeface="Calibri" panose="020F0502020204030204" pitchFamily="34" charset="0"/>
              </a:rPr>
              <a:t>他可以</a:t>
            </a:r>
            <a:r>
              <a:rPr lang="zh-TW" altLang="en-US" dirty="0">
                <a:solidFill>
                  <a:srgbClr val="2EB6BA"/>
                </a:solidFill>
                <a:latin typeface="Calibri" panose="020F0502020204030204" pitchFamily="34" charset="0"/>
                <a:cs typeface="Calibri" panose="020F0502020204030204" pitchFamily="34" charset="0"/>
              </a:rPr>
              <a:t>向銀行申請按揭貸款</a:t>
            </a:r>
            <a:r>
              <a:rPr lang="zh-TW" altLang="en-US" dirty="0" smtClean="0">
                <a:solidFill>
                  <a:srgbClr val="2EB6BA"/>
                </a:solidFill>
                <a:latin typeface="Calibri" panose="020F0502020204030204" pitchFamily="34" charset="0"/>
                <a:cs typeface="Calibri" panose="020F0502020204030204" pitchFamily="34" charset="0"/>
              </a:rPr>
              <a:t>。</a:t>
            </a:r>
            <a:endParaRPr lang="en-US" altLang="zh-TW" dirty="0" smtClean="0">
              <a:solidFill>
                <a:srgbClr val="2EB6BA"/>
              </a:solidFill>
              <a:latin typeface="Calibri" panose="020F0502020204030204" pitchFamily="34" charset="0"/>
              <a:cs typeface="Calibri" panose="020F0502020204030204" pitchFamily="34" charset="0"/>
            </a:endParaRPr>
          </a:p>
          <a:p>
            <a:pPr>
              <a:tabLst>
                <a:tab pos="441325" algn="l"/>
              </a:tabLst>
              <a:defRPr/>
            </a:pPr>
            <a:r>
              <a:rPr lang="zh-TW" altLang="en-US" dirty="0" smtClean="0">
                <a:solidFill>
                  <a:srgbClr val="2EB6BA"/>
                </a:solidFill>
                <a:latin typeface="Calibri" panose="020F0502020204030204" pitchFamily="34" charset="0"/>
                <a:cs typeface="Calibri" panose="020F0502020204030204" pitchFamily="34" charset="0"/>
              </a:rPr>
              <a:t>申請</a:t>
            </a:r>
            <a:r>
              <a:rPr lang="zh-TW" altLang="en-US" dirty="0">
                <a:solidFill>
                  <a:srgbClr val="2EB6BA"/>
                </a:solidFill>
                <a:latin typeface="Calibri" panose="020F0502020204030204" pitchFamily="34" charset="0"/>
                <a:cs typeface="Calibri" panose="020F0502020204030204" pitchFamily="34" charset="0"/>
              </a:rPr>
              <a:t>按揭貸款等於是以購入的單位作抵押，借錢來支付樓價</a:t>
            </a:r>
            <a:r>
              <a:rPr lang="zh-TW" altLang="en-US" dirty="0" smtClean="0">
                <a:solidFill>
                  <a:srgbClr val="2EB6BA"/>
                </a:solidFill>
                <a:latin typeface="Calibri" panose="020F0502020204030204" pitchFamily="34" charset="0"/>
                <a:cs typeface="Calibri" panose="020F0502020204030204" pitchFamily="34" charset="0"/>
              </a:rPr>
              <a:t>。</a:t>
            </a:r>
            <a:endParaRPr lang="en-US" altLang="zh-TW" dirty="0" smtClean="0">
              <a:solidFill>
                <a:srgbClr val="2EB6BA"/>
              </a:solidFill>
              <a:latin typeface="Calibri" panose="020F0502020204030204" pitchFamily="34" charset="0"/>
              <a:cs typeface="Calibri" panose="020F0502020204030204" pitchFamily="34" charset="0"/>
            </a:endParaRPr>
          </a:p>
          <a:p>
            <a:r>
              <a:rPr lang="zh-TW" altLang="en-US" dirty="0">
                <a:solidFill>
                  <a:srgbClr val="2EB6BA"/>
                </a:solidFill>
                <a:latin typeface="Calibri" panose="020F0502020204030204" pitchFamily="34" charset="0"/>
                <a:cs typeface="Calibri" panose="020F0502020204030204" pitchFamily="34" charset="0"/>
              </a:rPr>
              <a:t>申請按</a:t>
            </a:r>
            <a:r>
              <a:rPr lang="zh-TW" altLang="en-US" dirty="0">
                <a:solidFill>
                  <a:schemeClr val="accent1">
                    <a:lumMod val="50000"/>
                    <a:lumOff val="50000"/>
                  </a:schemeClr>
                </a:solidFill>
                <a:latin typeface="Calibri" panose="020F0502020204030204" pitchFamily="34" charset="0"/>
                <a:cs typeface="Calibri" panose="020F0502020204030204" pitchFamily="34" charset="0"/>
              </a:rPr>
              <a:t>揭需要</a:t>
            </a:r>
            <a:r>
              <a:rPr lang="zh-TW" altLang="en-US" dirty="0">
                <a:solidFill>
                  <a:srgbClr val="2EB6BA"/>
                </a:solidFill>
                <a:latin typeface="Calibri" panose="020F0502020204030204" pitchFamily="34" charset="0"/>
                <a:cs typeface="Calibri" panose="020F0502020204030204" pitchFamily="34" charset="0"/>
              </a:rPr>
              <a:t>符合有關入息及資產的規定</a:t>
            </a:r>
            <a:r>
              <a:rPr lang="zh-TW" altLang="en-US" dirty="0" smtClean="0">
                <a:solidFill>
                  <a:srgbClr val="2EB6BA"/>
                </a:solidFill>
                <a:latin typeface="Calibri" panose="020F0502020204030204" pitchFamily="34" charset="0"/>
                <a:cs typeface="Calibri" panose="020F0502020204030204" pitchFamily="34" charset="0"/>
              </a:rPr>
              <a:t>。</a:t>
            </a:r>
            <a:r>
              <a:rPr lang="zh-HK" altLang="en-US" dirty="0" smtClean="0">
                <a:solidFill>
                  <a:schemeClr val="accent1">
                    <a:lumMod val="50000"/>
                    <a:lumOff val="50000"/>
                  </a:schemeClr>
                </a:solidFill>
              </a:rPr>
              <a:t>詳細</a:t>
            </a:r>
            <a:r>
              <a:rPr lang="zh-TW" altLang="en-US" dirty="0" smtClean="0">
                <a:solidFill>
                  <a:schemeClr val="accent1">
                    <a:lumMod val="50000"/>
                    <a:lumOff val="50000"/>
                  </a:schemeClr>
                </a:solidFill>
              </a:rPr>
              <a:t>可</a:t>
            </a:r>
            <a:r>
              <a:rPr lang="zh-TW" altLang="en-US" dirty="0">
                <a:solidFill>
                  <a:schemeClr val="accent1">
                    <a:lumMod val="50000"/>
                    <a:lumOff val="50000"/>
                  </a:schemeClr>
                </a:solidFill>
              </a:rPr>
              <a:t>參閱金管局網站。</a:t>
            </a:r>
            <a:endParaRPr lang="zh-TW" altLang="en-US" dirty="0">
              <a:solidFill>
                <a:schemeClr val="accent1">
                  <a:lumMod val="50000"/>
                  <a:lumOff val="50000"/>
                </a:schemeClr>
              </a:solidFill>
              <a:latin typeface="Calibri" panose="020F0502020204030204" pitchFamily="34" charset="0"/>
              <a:cs typeface="Calibri" panose="020F0502020204030204" pitchFamily="34" charset="0"/>
            </a:endParaRPr>
          </a:p>
        </p:txBody>
      </p:sp>
      <p:pic>
        <p:nvPicPr>
          <p:cNvPr id="10" name="圖片 9"/>
          <p:cNvPicPr/>
          <p:nvPr/>
        </p:nvPicPr>
        <p:blipFill>
          <a:blip r:embed="rId2" cstate="print">
            <a:extLst>
              <a:ext uri="{28A0092B-C50C-407E-A947-70E740481C1C}">
                <a14:useLocalDpi xmlns:a14="http://schemas.microsoft.com/office/drawing/2010/main" val="0"/>
              </a:ext>
            </a:extLst>
          </a:blip>
          <a:stretch>
            <a:fillRect/>
          </a:stretch>
        </p:blipFill>
        <p:spPr>
          <a:xfrm>
            <a:off x="467544" y="1231836"/>
            <a:ext cx="2880320" cy="3277284"/>
          </a:xfrm>
          <a:prstGeom prst="rect">
            <a:avLst/>
          </a:prstGeom>
        </p:spPr>
      </p:pic>
      <p:sp>
        <p:nvSpPr>
          <p:cNvPr id="8" name="圓角矩形圖說文字 7"/>
          <p:cNvSpPr/>
          <p:nvPr/>
        </p:nvSpPr>
        <p:spPr>
          <a:xfrm>
            <a:off x="4139952" y="1349261"/>
            <a:ext cx="4176464" cy="1308150"/>
          </a:xfrm>
          <a:prstGeom prst="wedgeRoundRectCallout">
            <a:avLst>
              <a:gd name="adj1" fmla="val -73100"/>
              <a:gd name="adj2" fmla="val 4610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TW" altLang="en-US" sz="2100" kern="100" dirty="0">
                <a:latin typeface="+mn-ea"/>
                <a:cs typeface="Times New Roman"/>
              </a:rPr>
              <a:t>我希望短期內置業，但我的儲蓄大概只有樓價的</a:t>
            </a:r>
            <a:r>
              <a:rPr lang="en-US" altLang="zh-TW" sz="2100" kern="100" dirty="0">
                <a:latin typeface="+mn-ea"/>
                <a:cs typeface="Times New Roman"/>
              </a:rPr>
              <a:t>30%</a:t>
            </a:r>
            <a:r>
              <a:rPr lang="zh-TW" altLang="en-US" sz="2100" kern="100" dirty="0">
                <a:latin typeface="+mn-ea"/>
                <a:cs typeface="Times New Roman"/>
              </a:rPr>
              <a:t>。</a:t>
            </a:r>
            <a:endParaRPr lang="zh-TW" sz="2100" kern="100" dirty="0">
              <a:effectLst/>
              <a:latin typeface="+mn-ea"/>
              <a:cs typeface="Times New Roman"/>
            </a:endParaRPr>
          </a:p>
        </p:txBody>
      </p:sp>
    </p:spTree>
    <p:extLst>
      <p:ext uri="{BB962C8B-B14F-4D97-AF65-F5344CB8AC3E}">
        <p14:creationId xmlns:p14="http://schemas.microsoft.com/office/powerpoint/2010/main" val="3984767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animEffect transition="in" filter="fade">
                                      <p:cBhvr>
                                        <p:cTn id="11" dur="500"/>
                                        <p:tgtEl>
                                          <p:spTgt spid="9">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9">
                                            <p:txEl>
                                              <p:pRg st="3" end="3"/>
                                            </p:txEl>
                                          </p:spTgt>
                                        </p:tgtEl>
                                        <p:attrNameLst>
                                          <p:attrName>style.visibility</p:attrName>
                                        </p:attrNameLst>
                                      </p:cBhvr>
                                      <p:to>
                                        <p:strVal val="visible"/>
                                      </p:to>
                                    </p:set>
                                    <p:animEffect transition="in" filter="fade">
                                      <p:cBhvr>
                                        <p:cTn id="16" dur="500"/>
                                        <p:tgtEl>
                                          <p:spTgt spid="9">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9">
                                            <p:txEl>
                                              <p:pRg st="4" end="4"/>
                                            </p:txEl>
                                          </p:spTgt>
                                        </p:tgtEl>
                                        <p:attrNameLst>
                                          <p:attrName>style.visibility</p:attrName>
                                        </p:attrNameLst>
                                      </p:cBhvr>
                                      <p:to>
                                        <p:strVal val="visible"/>
                                      </p:to>
                                    </p:set>
                                    <p:animEffect transition="in" filter="fade">
                                      <p:cBhvr>
                                        <p:cTn id="21"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zh-TW" altLang="en-US" dirty="0">
                <a:latin typeface="Calibri" pitchFamily="34" charset="0"/>
                <a:cs typeface="Calibri" pitchFamily="34" charset="0"/>
              </a:rPr>
              <a:t>活動</a:t>
            </a:r>
            <a:r>
              <a:rPr lang="en-US" altLang="zh-TW" dirty="0">
                <a:latin typeface="Calibri" pitchFamily="34" charset="0"/>
                <a:cs typeface="Calibri" pitchFamily="34" charset="0"/>
              </a:rPr>
              <a:t>1</a:t>
            </a:r>
            <a:r>
              <a:rPr lang="zh-TW" altLang="en-US" dirty="0">
                <a:latin typeface="Calibri" pitchFamily="34" charset="0"/>
                <a:cs typeface="Calibri" pitchFamily="34" charset="0"/>
              </a:rPr>
              <a:t>：香港的金融服務機構</a:t>
            </a:r>
          </a:p>
        </p:txBody>
      </p:sp>
      <p:sp>
        <p:nvSpPr>
          <p:cNvPr id="6" name="Text Placeholder 5"/>
          <p:cNvSpPr>
            <a:spLocks noGrp="1"/>
          </p:cNvSpPr>
          <p:nvPr>
            <p:ph type="body" sz="quarter" idx="19"/>
          </p:nvPr>
        </p:nvSpPr>
        <p:spPr>
          <a:xfrm>
            <a:off x="539750" y="6159500"/>
            <a:ext cx="1335088" cy="147638"/>
          </a:xfrm>
        </p:spPr>
        <p:txBody>
          <a:bodyPr>
            <a:normAutofit fontScale="62500" lnSpcReduction="20000"/>
          </a:bodyPr>
          <a:lstStyle/>
          <a:p>
            <a:pPr eaLnBrk="1" fontAlgn="auto" hangingPunct="1">
              <a:spcAft>
                <a:spcPts val="0"/>
              </a:spcAft>
              <a:buFont typeface="Arial" pitchFamily="34" charset="0"/>
              <a:buNone/>
              <a:defRPr/>
            </a:pPr>
            <a:endParaRPr lang="en-GB"/>
          </a:p>
        </p:txBody>
      </p:sp>
      <p:sp>
        <p:nvSpPr>
          <p:cNvPr id="9" name="Text Placeholder 2"/>
          <p:cNvSpPr>
            <a:spLocks noGrp="1"/>
          </p:cNvSpPr>
          <p:nvPr>
            <p:ph type="body" sz="quarter" idx="13"/>
          </p:nvPr>
        </p:nvSpPr>
        <p:spPr bwMode="auto">
          <a:xfrm>
            <a:off x="2557825" y="2564904"/>
            <a:ext cx="5992016" cy="188211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tabLst>
                <a:tab pos="441325" algn="l"/>
              </a:tabLst>
              <a:defRPr/>
            </a:pPr>
            <a:r>
              <a:rPr lang="zh-TW" altLang="en-US" dirty="0">
                <a:latin typeface="Calibri" pitchFamily="34" charset="0"/>
                <a:cs typeface="Calibri" pitchFamily="34" charset="0"/>
              </a:rPr>
              <a:t>銀行如何能幫助他？享用服務有甚麼條件？</a:t>
            </a:r>
            <a:endParaRPr lang="en-US" altLang="zh-TW">
              <a:solidFill>
                <a:srgbClr val="2EB6BA"/>
              </a:solidFill>
              <a:latin typeface="Calibri" panose="020F0502020204030204" pitchFamily="34" charset="0"/>
              <a:cs typeface="Calibri" panose="020F0502020204030204" pitchFamily="34" charset="0"/>
            </a:endParaRPr>
          </a:p>
          <a:p>
            <a:pPr>
              <a:tabLst>
                <a:tab pos="441325" algn="l"/>
              </a:tabLst>
              <a:defRPr/>
            </a:pPr>
            <a:r>
              <a:rPr lang="zh-TW" altLang="en-US" smtClean="0">
                <a:solidFill>
                  <a:srgbClr val="2EB6BA"/>
                </a:solidFill>
                <a:latin typeface="Calibri" panose="020F0502020204030204" pitchFamily="34" charset="0"/>
                <a:cs typeface="Calibri" panose="020F0502020204030204" pitchFamily="34" charset="0"/>
              </a:rPr>
              <a:t>銀行</a:t>
            </a:r>
            <a:r>
              <a:rPr lang="zh-TW" altLang="en-US" dirty="0">
                <a:solidFill>
                  <a:srgbClr val="2EB6BA"/>
                </a:solidFill>
                <a:latin typeface="Calibri" panose="020F0502020204030204" pitchFamily="34" charset="0"/>
                <a:cs typeface="Calibri" panose="020F0502020204030204" pitchFamily="34" charset="0"/>
              </a:rPr>
              <a:t>可提供定期存款／財富管理／買賣股票等各種服務</a:t>
            </a:r>
            <a:r>
              <a:rPr lang="zh-TW" altLang="en-US" dirty="0" smtClean="0">
                <a:solidFill>
                  <a:srgbClr val="2EB6BA"/>
                </a:solidFill>
                <a:latin typeface="Calibri" panose="020F0502020204030204" pitchFamily="34" charset="0"/>
                <a:cs typeface="Calibri" panose="020F0502020204030204" pitchFamily="34" charset="0"/>
              </a:rPr>
              <a:t>。</a:t>
            </a:r>
            <a:endParaRPr lang="en-US" altLang="zh-TW" dirty="0" smtClean="0">
              <a:solidFill>
                <a:srgbClr val="2EB6BA"/>
              </a:solidFill>
              <a:latin typeface="Calibri" panose="020F0502020204030204" pitchFamily="34" charset="0"/>
              <a:cs typeface="Calibri" panose="020F0502020204030204" pitchFamily="34" charset="0"/>
            </a:endParaRPr>
          </a:p>
          <a:p>
            <a:pPr>
              <a:tabLst>
                <a:tab pos="441325" algn="l"/>
              </a:tabLst>
              <a:defRPr/>
            </a:pPr>
            <a:r>
              <a:rPr lang="zh-TW" altLang="en-US" dirty="0">
                <a:solidFill>
                  <a:srgbClr val="2EB6BA"/>
                </a:solidFill>
                <a:latin typeface="Calibri" panose="020F0502020204030204" pitchFamily="34" charset="0"/>
                <a:cs typeface="Calibri" panose="020F0502020204030204" pitchFamily="34" charset="0"/>
              </a:rPr>
              <a:t>透過賺取利息、股息或股價升值，可以讓財富增長</a:t>
            </a:r>
            <a:r>
              <a:rPr lang="zh-TW" altLang="en-US" dirty="0" smtClean="0">
                <a:solidFill>
                  <a:srgbClr val="2EB6BA"/>
                </a:solidFill>
                <a:latin typeface="Calibri" panose="020F0502020204030204" pitchFamily="34" charset="0"/>
                <a:cs typeface="Calibri" panose="020F0502020204030204" pitchFamily="34" charset="0"/>
              </a:rPr>
              <a:t>。</a:t>
            </a:r>
            <a:endParaRPr lang="en-US" altLang="zh-TW" dirty="0" smtClean="0">
              <a:solidFill>
                <a:srgbClr val="2EB6BA"/>
              </a:solidFill>
              <a:latin typeface="Calibri" panose="020F0502020204030204" pitchFamily="34" charset="0"/>
              <a:cs typeface="Calibri" panose="020F0502020204030204" pitchFamily="34" charset="0"/>
            </a:endParaRPr>
          </a:p>
          <a:p>
            <a:pPr>
              <a:tabLst>
                <a:tab pos="441325" algn="l"/>
              </a:tabLst>
              <a:defRPr/>
            </a:pPr>
            <a:r>
              <a:rPr lang="zh-TW" altLang="en-US" dirty="0" smtClean="0">
                <a:solidFill>
                  <a:srgbClr val="2EB6BA"/>
                </a:solidFill>
                <a:latin typeface="Calibri" panose="020F0502020204030204" pitchFamily="34" charset="0"/>
                <a:cs typeface="Calibri" panose="020F0502020204030204" pitchFamily="34" charset="0"/>
              </a:rPr>
              <a:t>要</a:t>
            </a:r>
            <a:r>
              <a:rPr lang="zh-TW" altLang="en-US" dirty="0">
                <a:solidFill>
                  <a:srgbClr val="2EB6BA"/>
                </a:solidFill>
                <a:latin typeface="Calibri" panose="020F0502020204030204" pitchFamily="34" charset="0"/>
                <a:cs typeface="Calibri" panose="020F0502020204030204" pitchFamily="34" charset="0"/>
              </a:rPr>
              <a:t>享用服務，需要於銀行開設投資戶口。</a:t>
            </a:r>
          </a:p>
        </p:txBody>
      </p:sp>
      <p:pic>
        <p:nvPicPr>
          <p:cNvPr id="7" name="圖片 6"/>
          <p:cNvPicPr/>
          <p:nvPr/>
        </p:nvPicPr>
        <p:blipFill>
          <a:blip r:embed="rId2" cstate="print">
            <a:extLst>
              <a:ext uri="{28A0092B-C50C-407E-A947-70E740481C1C}">
                <a14:useLocalDpi xmlns:a14="http://schemas.microsoft.com/office/drawing/2010/main" val="0"/>
              </a:ext>
            </a:extLst>
          </a:blip>
          <a:stretch>
            <a:fillRect/>
          </a:stretch>
        </p:blipFill>
        <p:spPr>
          <a:xfrm>
            <a:off x="221880" y="1163638"/>
            <a:ext cx="2260767" cy="3026831"/>
          </a:xfrm>
          <a:prstGeom prst="rect">
            <a:avLst/>
          </a:prstGeom>
        </p:spPr>
      </p:pic>
      <p:sp>
        <p:nvSpPr>
          <p:cNvPr id="8" name="圓角矩形圖說文字 7"/>
          <p:cNvSpPr/>
          <p:nvPr/>
        </p:nvSpPr>
        <p:spPr>
          <a:xfrm>
            <a:off x="2555775" y="1168731"/>
            <a:ext cx="6383807" cy="748101"/>
          </a:xfrm>
          <a:prstGeom prst="wedgeRoundRectCallout">
            <a:avLst>
              <a:gd name="adj1" fmla="val -62396"/>
              <a:gd name="adj2" fmla="val 5867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zh-TW" altLang="zh-TW" dirty="0" smtClean="0"/>
              <a:t>我已經</a:t>
            </a:r>
            <a:r>
              <a:rPr lang="zh-TW" altLang="en-US" dirty="0" smtClean="0"/>
              <a:t>有一定的儲蓄</a:t>
            </a:r>
            <a:r>
              <a:rPr lang="zh-TW" altLang="zh-TW" dirty="0" smtClean="0"/>
              <a:t>，</a:t>
            </a:r>
            <a:r>
              <a:rPr lang="zh-HK" altLang="zh-TW" dirty="0" smtClean="0"/>
              <a:t>我想</a:t>
            </a:r>
            <a:r>
              <a:rPr lang="zh-TW" altLang="zh-TW" dirty="0" smtClean="0"/>
              <a:t>我的財富</a:t>
            </a:r>
            <a:r>
              <a:rPr lang="zh-HK" altLang="zh-TW" dirty="0" smtClean="0"/>
              <a:t>穩定</a:t>
            </a:r>
            <a:r>
              <a:rPr lang="zh-TW" altLang="zh-TW" dirty="0" smtClean="0"/>
              <a:t>增長。</a:t>
            </a:r>
            <a:endParaRPr lang="zh-TW" altLang="zh-TW" dirty="0"/>
          </a:p>
        </p:txBody>
      </p:sp>
    </p:spTree>
    <p:extLst>
      <p:ext uri="{BB962C8B-B14F-4D97-AF65-F5344CB8AC3E}">
        <p14:creationId xmlns:p14="http://schemas.microsoft.com/office/powerpoint/2010/main" val="797426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500"/>
                                        <p:tgtEl>
                                          <p:spTgt spid="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fade">
                                      <p:cBhvr>
                                        <p:cTn id="22"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Placeholder 1"/>
          <p:cNvSpPr>
            <a:spLocks noGrp="1"/>
          </p:cNvSpPr>
          <p:nvPr>
            <p:ph type="body" sz="quarter" idx="12"/>
          </p:nvPr>
        </p:nvSpPr>
        <p:spPr bwMode="auto">
          <a:xfrm>
            <a:off x="539750" y="706438"/>
            <a:ext cx="8081963"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zh-TW" altLang="en-US" dirty="0">
                <a:latin typeface="Calibri" pitchFamily="34" charset="0"/>
                <a:cs typeface="Calibri" pitchFamily="34" charset="0"/>
              </a:rPr>
              <a:t>活動</a:t>
            </a:r>
            <a:r>
              <a:rPr lang="en-US" altLang="zh-TW" dirty="0">
                <a:latin typeface="Calibri" pitchFamily="34" charset="0"/>
                <a:cs typeface="Calibri" pitchFamily="34" charset="0"/>
              </a:rPr>
              <a:t>1</a:t>
            </a:r>
            <a:r>
              <a:rPr lang="zh-TW" altLang="en-US" dirty="0">
                <a:latin typeface="Calibri" pitchFamily="34" charset="0"/>
                <a:cs typeface="Calibri" pitchFamily="34" charset="0"/>
              </a:rPr>
              <a:t>：香港的金融服務機構</a:t>
            </a:r>
          </a:p>
        </p:txBody>
      </p:sp>
      <p:sp>
        <p:nvSpPr>
          <p:cNvPr id="6" name="Text Placeholder 5"/>
          <p:cNvSpPr>
            <a:spLocks noGrp="1"/>
          </p:cNvSpPr>
          <p:nvPr>
            <p:ph type="body" sz="quarter" idx="19"/>
          </p:nvPr>
        </p:nvSpPr>
        <p:spPr>
          <a:xfrm>
            <a:off x="539750" y="6159500"/>
            <a:ext cx="1335088" cy="147638"/>
          </a:xfrm>
        </p:spPr>
        <p:txBody>
          <a:bodyPr>
            <a:normAutofit fontScale="62500" lnSpcReduction="20000"/>
          </a:bodyPr>
          <a:lstStyle/>
          <a:p>
            <a:pPr eaLnBrk="1" fontAlgn="auto" hangingPunct="1">
              <a:spcAft>
                <a:spcPts val="0"/>
              </a:spcAft>
              <a:buFont typeface="Arial" pitchFamily="34" charset="0"/>
              <a:buNone/>
              <a:defRPr/>
            </a:pPr>
            <a:endParaRPr lang="en-GB"/>
          </a:p>
        </p:txBody>
      </p:sp>
      <p:sp>
        <p:nvSpPr>
          <p:cNvPr id="22" name="Text Placeholder 2"/>
          <p:cNvSpPr>
            <a:spLocks noGrp="1"/>
          </p:cNvSpPr>
          <p:nvPr>
            <p:ph type="body" sz="quarter" idx="13"/>
          </p:nvPr>
        </p:nvSpPr>
        <p:spPr bwMode="auto">
          <a:xfrm>
            <a:off x="755576" y="1700808"/>
            <a:ext cx="7827821" cy="3816424"/>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tabLst>
                <a:tab pos="441325" algn="l"/>
              </a:tabLst>
              <a:defRPr/>
            </a:pPr>
            <a:r>
              <a:rPr lang="zh-TW" altLang="en-US" dirty="0" smtClean="0">
                <a:latin typeface="Calibri" pitchFamily="34" charset="0"/>
                <a:cs typeface="Calibri" pitchFamily="34" charset="0"/>
              </a:rPr>
              <a:t>除了銀行外，還有哪些機構提供這些</a:t>
            </a:r>
            <a:r>
              <a:rPr lang="zh-TW" altLang="en-US" dirty="0">
                <a:latin typeface="Calibri" pitchFamily="34" charset="0"/>
                <a:cs typeface="Calibri" pitchFamily="34" charset="0"/>
              </a:rPr>
              <a:t>服務？這些機構有甚麼特點</a:t>
            </a:r>
            <a:r>
              <a:rPr lang="zh-TW" altLang="en-US" dirty="0" smtClean="0">
                <a:latin typeface="Calibri" pitchFamily="34" charset="0"/>
                <a:cs typeface="Calibri" pitchFamily="34" charset="0"/>
              </a:rPr>
              <a:t>？</a:t>
            </a:r>
            <a:endParaRPr lang="en-US" altLang="zh-TW" dirty="0" smtClean="0">
              <a:latin typeface="Calibri" pitchFamily="34" charset="0"/>
              <a:cs typeface="Calibri" pitchFamily="34" charset="0"/>
            </a:endParaRPr>
          </a:p>
          <a:p>
            <a:pPr>
              <a:tabLst>
                <a:tab pos="441325" algn="l"/>
              </a:tabLst>
              <a:defRPr/>
            </a:pPr>
            <a:r>
              <a:rPr lang="zh-TW" altLang="en-US" dirty="0" smtClean="0">
                <a:latin typeface="Calibri" pitchFamily="34" charset="0"/>
                <a:cs typeface="Calibri" pitchFamily="34" charset="0"/>
              </a:rPr>
              <a:t>個案</a:t>
            </a:r>
            <a:r>
              <a:rPr lang="en-US" altLang="zh-TW" dirty="0" smtClean="0">
                <a:latin typeface="Calibri" pitchFamily="34" charset="0"/>
                <a:cs typeface="Calibri" pitchFamily="34" charset="0"/>
              </a:rPr>
              <a:t>1</a:t>
            </a:r>
            <a:r>
              <a:rPr lang="zh-TW" altLang="en-US" dirty="0" smtClean="0">
                <a:latin typeface="Calibri" pitchFamily="34" charset="0"/>
                <a:cs typeface="Calibri" pitchFamily="34" charset="0"/>
              </a:rPr>
              <a:t>：</a:t>
            </a:r>
            <a:endParaRPr lang="en-US" altLang="zh-TW" dirty="0">
              <a:latin typeface="Calibri" pitchFamily="34" charset="0"/>
              <a:cs typeface="Calibri" pitchFamily="34" charset="0"/>
            </a:endParaRPr>
          </a:p>
          <a:p>
            <a:pPr>
              <a:tabLst>
                <a:tab pos="441325" algn="l"/>
              </a:tabLst>
              <a:defRPr/>
            </a:pPr>
            <a:r>
              <a:rPr lang="zh-TW" altLang="en-US" dirty="0" smtClean="0">
                <a:solidFill>
                  <a:srgbClr val="2EB6BA"/>
                </a:solidFill>
                <a:latin typeface="Calibri" panose="020F0502020204030204" pitchFamily="34" charset="0"/>
                <a:cs typeface="Calibri" panose="020F0502020204030204" pitchFamily="34" charset="0"/>
              </a:rPr>
              <a:t>找換店</a:t>
            </a:r>
            <a:endParaRPr lang="en-US" altLang="zh-TW" dirty="0" smtClean="0">
              <a:solidFill>
                <a:srgbClr val="2EB6BA"/>
              </a:solidFill>
              <a:latin typeface="Calibri" panose="020F0502020204030204" pitchFamily="34" charset="0"/>
              <a:cs typeface="Calibri" panose="020F0502020204030204" pitchFamily="34" charset="0"/>
            </a:endParaRPr>
          </a:p>
          <a:p>
            <a:pPr>
              <a:tabLst>
                <a:tab pos="441325" algn="l"/>
              </a:tabLst>
              <a:defRPr/>
            </a:pPr>
            <a:r>
              <a:rPr lang="zh-TW" altLang="en-US" dirty="0">
                <a:solidFill>
                  <a:srgbClr val="2EB6BA"/>
                </a:solidFill>
                <a:latin typeface="Calibri" panose="020F0502020204030204" pitchFamily="34" charset="0"/>
                <a:cs typeface="Calibri" panose="020F0502020204030204" pitchFamily="34" charset="0"/>
              </a:rPr>
              <a:t>特點：地點方便、規模較小</a:t>
            </a:r>
            <a:r>
              <a:rPr lang="zh-TW" altLang="en-US" dirty="0" smtClean="0">
                <a:solidFill>
                  <a:srgbClr val="2EB6BA"/>
                </a:solidFill>
                <a:latin typeface="Calibri" panose="020F0502020204030204" pitchFamily="34" charset="0"/>
                <a:cs typeface="Calibri" panose="020F0502020204030204" pitchFamily="34" charset="0"/>
              </a:rPr>
              <a:t>、</a:t>
            </a:r>
            <a:endParaRPr lang="en-US" altLang="zh-TW" dirty="0" smtClean="0">
              <a:solidFill>
                <a:srgbClr val="2EB6BA"/>
              </a:solidFill>
              <a:latin typeface="Calibri" panose="020F0502020204030204" pitchFamily="34" charset="0"/>
              <a:cs typeface="Calibri" panose="020F0502020204030204" pitchFamily="34" charset="0"/>
            </a:endParaRPr>
          </a:p>
          <a:p>
            <a:pPr>
              <a:tabLst>
                <a:tab pos="441325" algn="l"/>
              </a:tabLst>
              <a:defRPr/>
            </a:pPr>
            <a:r>
              <a:rPr lang="zh-TW" altLang="en-US" dirty="0" smtClean="0">
                <a:solidFill>
                  <a:srgbClr val="2EB6BA"/>
                </a:solidFill>
                <a:latin typeface="Calibri" panose="020F0502020204030204" pitchFamily="34" charset="0"/>
                <a:cs typeface="Calibri" panose="020F0502020204030204" pitchFamily="34" charset="0"/>
              </a:rPr>
              <a:t>開放</a:t>
            </a:r>
            <a:r>
              <a:rPr lang="zh-TW" altLang="en-US" dirty="0">
                <a:solidFill>
                  <a:srgbClr val="2EB6BA"/>
                </a:solidFill>
                <a:latin typeface="Calibri" panose="020F0502020204030204" pitchFamily="34" charset="0"/>
                <a:cs typeface="Calibri" panose="020F0502020204030204" pitchFamily="34" charset="0"/>
              </a:rPr>
              <a:t>時間較長</a:t>
            </a:r>
            <a:r>
              <a:rPr lang="zh-TW" altLang="en-US" dirty="0" smtClean="0">
                <a:solidFill>
                  <a:srgbClr val="2EB6BA"/>
                </a:solidFill>
                <a:latin typeface="Calibri" panose="020F0502020204030204" pitchFamily="34" charset="0"/>
                <a:cs typeface="Calibri" panose="020F0502020204030204" pitchFamily="34" charset="0"/>
              </a:rPr>
              <a:t>、</a:t>
            </a:r>
            <a:endParaRPr lang="en-US" altLang="zh-TW" dirty="0" smtClean="0">
              <a:solidFill>
                <a:srgbClr val="2EB6BA"/>
              </a:solidFill>
              <a:latin typeface="Calibri" panose="020F0502020204030204" pitchFamily="34" charset="0"/>
              <a:cs typeface="Calibri" panose="020F0502020204030204" pitchFamily="34" charset="0"/>
            </a:endParaRPr>
          </a:p>
          <a:p>
            <a:pPr>
              <a:tabLst>
                <a:tab pos="441325" algn="l"/>
              </a:tabLst>
              <a:defRPr/>
            </a:pPr>
            <a:r>
              <a:rPr lang="zh-TW" altLang="en-US" dirty="0" smtClean="0">
                <a:solidFill>
                  <a:srgbClr val="2EB6BA"/>
                </a:solidFill>
                <a:latin typeface="Calibri" panose="020F0502020204030204" pitchFamily="34" charset="0"/>
                <a:cs typeface="Calibri" panose="020F0502020204030204" pitchFamily="34" charset="0"/>
              </a:rPr>
              <a:t>如</a:t>
            </a:r>
            <a:r>
              <a:rPr lang="zh-TW" altLang="en-US" dirty="0">
                <a:solidFill>
                  <a:srgbClr val="2EB6BA"/>
                </a:solidFill>
                <a:latin typeface="Calibri" panose="020F0502020204030204" pitchFamily="34" charset="0"/>
                <a:cs typeface="Calibri" panose="020F0502020204030204" pitchFamily="34" charset="0"/>
              </a:rPr>
              <a:t>兌換大額外幣，兌換率會較佳</a:t>
            </a:r>
            <a:r>
              <a:rPr lang="zh-TW" altLang="en-US" dirty="0" smtClean="0">
                <a:solidFill>
                  <a:srgbClr val="2EB6BA"/>
                </a:solidFill>
                <a:latin typeface="Calibri" panose="020F0502020204030204" pitchFamily="34" charset="0"/>
                <a:cs typeface="Calibri" panose="020F0502020204030204" pitchFamily="34" charset="0"/>
              </a:rPr>
              <a:t>。</a:t>
            </a:r>
            <a:endParaRPr lang="zh-TW" altLang="en-US" dirty="0">
              <a:solidFill>
                <a:srgbClr val="2EB6BA"/>
              </a:solidFill>
              <a:latin typeface="Calibri" panose="020F0502020204030204" pitchFamily="34" charset="0"/>
              <a:cs typeface="Calibri" panose="020F0502020204030204" pitchFamily="34" charset="0"/>
            </a:endParaRPr>
          </a:p>
          <a:p>
            <a:pPr>
              <a:tabLst>
                <a:tab pos="441325" algn="l"/>
              </a:tabLst>
              <a:defRPr/>
            </a:pPr>
            <a:endParaRPr lang="en-US" altLang="zh-TW" dirty="0" smtClean="0">
              <a:solidFill>
                <a:srgbClr val="2EB6BA"/>
              </a:solidFill>
              <a:latin typeface="Calibri" panose="020F0502020204030204" pitchFamily="34" charset="0"/>
              <a:cs typeface="Calibri" panose="020F0502020204030204" pitchFamily="34" charset="0"/>
            </a:endParaRPr>
          </a:p>
          <a:p>
            <a:pPr marL="441325">
              <a:tabLst>
                <a:tab pos="441325" algn="l"/>
              </a:tabLst>
              <a:defRPr/>
            </a:pPr>
            <a:endParaRPr lang="en-US" altLang="zh-TW" dirty="0">
              <a:solidFill>
                <a:srgbClr val="2EB6BA"/>
              </a:solidFill>
              <a:latin typeface="Calibri" panose="020F0502020204030204" pitchFamily="34" charset="0"/>
              <a:cs typeface="Calibri" panose="020F0502020204030204" pitchFamily="34" charset="0"/>
            </a:endParaRPr>
          </a:p>
          <a:p>
            <a:pPr marL="441325">
              <a:tabLst>
                <a:tab pos="441325" algn="l"/>
              </a:tabLst>
              <a:defRPr/>
            </a:pPr>
            <a:endParaRPr lang="en-US" altLang="zh-TW" dirty="0" smtClean="0">
              <a:solidFill>
                <a:srgbClr val="2EB6BA"/>
              </a:solidFill>
              <a:latin typeface="Calibri" panose="020F0502020204030204" pitchFamily="34" charset="0"/>
              <a:cs typeface="Calibri" panose="020F0502020204030204" pitchFamily="34" charset="0"/>
            </a:endParaRPr>
          </a:p>
          <a:p>
            <a:pPr marL="441325">
              <a:tabLst>
                <a:tab pos="441325" algn="l"/>
              </a:tabLst>
              <a:defRPr/>
            </a:pPr>
            <a:endParaRPr lang="en-US" altLang="zh-TW" dirty="0">
              <a:solidFill>
                <a:srgbClr val="2EB6BA"/>
              </a:solidFill>
              <a:latin typeface="Calibri" panose="020F0502020204030204" pitchFamily="34" charset="0"/>
              <a:cs typeface="Calibri" panose="020F0502020204030204" pitchFamily="34" charset="0"/>
            </a:endParaRPr>
          </a:p>
          <a:p>
            <a:pPr marL="441325">
              <a:tabLst>
                <a:tab pos="441325" algn="l"/>
              </a:tabLst>
              <a:defRPr/>
            </a:pPr>
            <a:endParaRPr lang="en-US" altLang="zh-TW" dirty="0" smtClean="0">
              <a:solidFill>
                <a:srgbClr val="2EB6BA"/>
              </a:solidFill>
              <a:latin typeface="Calibri" panose="020F0502020204030204" pitchFamily="34" charset="0"/>
              <a:cs typeface="Calibri" panose="020F0502020204030204" pitchFamily="34" charset="0"/>
            </a:endParaRPr>
          </a:p>
          <a:p>
            <a:pPr marL="441325">
              <a:tabLst>
                <a:tab pos="441325" algn="l"/>
              </a:tabLst>
              <a:defRPr/>
            </a:pPr>
            <a:endParaRPr lang="en-US" altLang="zh-TW" dirty="0" smtClean="0">
              <a:solidFill>
                <a:srgbClr val="2EB6BA"/>
              </a:solidFill>
              <a:latin typeface="Calibri" panose="020F0502020204030204" pitchFamily="34" charset="0"/>
              <a:cs typeface="Calibri" panose="020F0502020204030204" pitchFamily="34" charset="0"/>
            </a:endParaRPr>
          </a:p>
        </p:txBody>
      </p:sp>
      <p:pic>
        <p:nvPicPr>
          <p:cNvPr id="9" name="圖片 8"/>
          <p:cNvPicPr/>
          <p:nvPr/>
        </p:nvPicPr>
        <p:blipFill rotWithShape="1">
          <a:blip r:embed="rId2" cstate="print">
            <a:extLst>
              <a:ext uri="{28A0092B-C50C-407E-A947-70E740481C1C}">
                <a14:useLocalDpi xmlns:a14="http://schemas.microsoft.com/office/drawing/2010/main" val="0"/>
              </a:ext>
            </a:extLst>
          </a:blip>
          <a:srcRect t="32960" b="11869"/>
          <a:stretch/>
        </p:blipFill>
        <p:spPr bwMode="auto">
          <a:xfrm>
            <a:off x="5724128" y="2636912"/>
            <a:ext cx="2448272" cy="244827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034636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5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xEl>
                                              <p:pRg st="1" end="1"/>
                                            </p:txEl>
                                          </p:spTgt>
                                        </p:tgtEl>
                                        <p:attrNameLst>
                                          <p:attrName>style.visibility</p:attrName>
                                        </p:attrNameLst>
                                      </p:cBhvr>
                                      <p:to>
                                        <p:strVal val="visible"/>
                                      </p:to>
                                    </p:set>
                                    <p:animEffect transition="in" filter="fade">
                                      <p:cBhvr>
                                        <p:cTn id="12" dur="500"/>
                                        <p:tgtEl>
                                          <p:spTgt spid="2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
                                            <p:txEl>
                                              <p:pRg st="2" end="2"/>
                                            </p:txEl>
                                          </p:spTgt>
                                        </p:tgtEl>
                                        <p:attrNameLst>
                                          <p:attrName>style.visibility</p:attrName>
                                        </p:attrNameLst>
                                      </p:cBhvr>
                                      <p:to>
                                        <p:strVal val="visible"/>
                                      </p:to>
                                    </p:set>
                                    <p:animEffect transition="in" filter="fade">
                                      <p:cBhvr>
                                        <p:cTn id="17" dur="500"/>
                                        <p:tgtEl>
                                          <p:spTgt spid="22">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2">
                                            <p:txEl>
                                              <p:pRg st="3" end="3"/>
                                            </p:txEl>
                                          </p:spTgt>
                                        </p:tgtEl>
                                        <p:attrNameLst>
                                          <p:attrName>style.visibility</p:attrName>
                                        </p:attrNameLst>
                                      </p:cBhvr>
                                      <p:to>
                                        <p:strVal val="visible"/>
                                      </p:to>
                                    </p:set>
                                    <p:animEffect transition="in" filter="fade">
                                      <p:cBhvr>
                                        <p:cTn id="25" dur="500"/>
                                        <p:tgtEl>
                                          <p:spTgt spid="22">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2">
                                            <p:txEl>
                                              <p:pRg st="4" end="4"/>
                                            </p:txEl>
                                          </p:spTgt>
                                        </p:tgtEl>
                                        <p:attrNameLst>
                                          <p:attrName>style.visibility</p:attrName>
                                        </p:attrNameLst>
                                      </p:cBhvr>
                                      <p:to>
                                        <p:strVal val="visible"/>
                                      </p:to>
                                    </p:set>
                                    <p:animEffect transition="in" filter="fade">
                                      <p:cBhvr>
                                        <p:cTn id="30" dur="500"/>
                                        <p:tgtEl>
                                          <p:spTgt spid="22">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2">
                                            <p:txEl>
                                              <p:pRg st="5" end="5"/>
                                            </p:txEl>
                                          </p:spTgt>
                                        </p:tgtEl>
                                        <p:attrNameLst>
                                          <p:attrName>style.visibility</p:attrName>
                                        </p:attrNameLst>
                                      </p:cBhvr>
                                      <p:to>
                                        <p:strVal val="visible"/>
                                      </p:to>
                                    </p:set>
                                    <p:animEffect transition="in" filter="fade">
                                      <p:cBhvr>
                                        <p:cTn id="35" dur="500"/>
                                        <p:tgtEl>
                                          <p:spTgt spid="2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HKSFL">
      <a:dk1>
        <a:srgbClr val="171616"/>
      </a:dk1>
      <a:lt1>
        <a:srgbClr val="FFFFFF"/>
      </a:lt1>
      <a:dk2>
        <a:srgbClr val="171616"/>
      </a:dk2>
      <a:lt2>
        <a:srgbClr val="FFFFFF"/>
      </a:lt2>
      <a:accent1>
        <a:srgbClr val="003C4B"/>
      </a:accent1>
      <a:accent2>
        <a:srgbClr val="78BE1E"/>
      </a:accent2>
      <a:accent3>
        <a:srgbClr val="2D2350"/>
      </a:accent3>
      <a:accent4>
        <a:srgbClr val="7D1946"/>
      </a:accent4>
      <a:accent5>
        <a:srgbClr val="AFAAA0"/>
      </a:accent5>
      <a:accent6>
        <a:srgbClr val="EB694B"/>
      </a:accent6>
      <a:hlink>
        <a:srgbClr val="003C4B"/>
      </a:hlink>
      <a:folHlink>
        <a:srgbClr val="78BE1E"/>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2992</TotalTime>
  <Words>1655</Words>
  <Application>Microsoft Office PowerPoint</Application>
  <PresentationFormat>如螢幕大小 (4:3)</PresentationFormat>
  <Paragraphs>152</Paragraphs>
  <Slides>25</Slides>
  <Notes>0</Notes>
  <HiddenSlides>0</HiddenSlides>
  <MMClips>0</MMClips>
  <ScaleCrop>false</ScaleCrop>
  <HeadingPairs>
    <vt:vector size="4" baseType="variant">
      <vt:variant>
        <vt:lpstr>佈景主題</vt:lpstr>
      </vt:variant>
      <vt:variant>
        <vt:i4>2</vt:i4>
      </vt:variant>
      <vt:variant>
        <vt:lpstr>投影片標題</vt:lpstr>
      </vt:variant>
      <vt:variant>
        <vt:i4>25</vt:i4>
      </vt:variant>
    </vt:vector>
  </HeadingPairs>
  <TitlesOfParts>
    <vt:vector size="27" baseType="lpstr">
      <vt:lpstr>Office 佈景主題</vt:lpstr>
      <vt:lpstr>Custom Design</vt:lpstr>
      <vt:lpstr>單元七　生活中的金融服務</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財務計劃與預算的關係</dc:title>
  <dc:creator>梁文顯 LEUNG Man Hin, Vincent</dc:creator>
  <cp:lastModifiedBy>user</cp:lastModifiedBy>
  <cp:revision>196</cp:revision>
  <dcterms:created xsi:type="dcterms:W3CDTF">2017-02-08T03:24:47Z</dcterms:created>
  <dcterms:modified xsi:type="dcterms:W3CDTF">2019-06-24T01:43:08Z</dcterms:modified>
</cp:coreProperties>
</file>